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14"/>
  </p:notesMasterIdLst>
  <p:sldIdLst>
    <p:sldId id="277" r:id="rId6"/>
    <p:sldId id="262" r:id="rId7"/>
    <p:sldId id="260" r:id="rId8"/>
    <p:sldId id="263" r:id="rId9"/>
    <p:sldId id="278" r:id="rId10"/>
    <p:sldId id="279" r:id="rId11"/>
    <p:sldId id="280" r:id="rId12"/>
    <p:sldId id="275" r:id="rId13"/>
  </p:sldIdLst>
  <p:sldSz cx="18288000" cy="10287000"/>
  <p:notesSz cx="6858000" cy="9144000"/>
  <p:embeddedFontLst>
    <p:embeddedFont>
      <p:font typeface="Bebas Neue" panose="020B0604020202020204" charset="-70"/>
      <p:regular r:id="rId15"/>
    </p:embeddedFont>
    <p:embeddedFont>
      <p:font typeface="Calibri" panose="020F0502020204030204" pitchFamily="34" charset="0"/>
      <p:regular r:id="rId16"/>
      <p:bold r:id="rId17"/>
      <p:italic r:id="rId18"/>
      <p:boldItalic r:id="rId19"/>
    </p:embeddedFont>
    <p:embeddedFont>
      <p:font typeface="Montserrat" panose="020B0604020202020204" charset="-70"/>
      <p:regular r:id="rId20"/>
    </p:embeddedFont>
    <p:embeddedFont>
      <p:font typeface="Montserrat Semi-Bold" panose="020B0604020202020204" charset="-70"/>
      <p:regular r:id="rId21"/>
    </p:embeddedFont>
    <p:embeddedFont>
      <p:font typeface="Montserrat Semi-Bold Bold" panose="020B0604020202020204" charset="-70"/>
      <p:regular r:id="rId22"/>
    </p:embeddedFont>
    <p:embeddedFont>
      <p:font typeface="Open Sans" panose="020B0604020202020204" charset="0"/>
      <p:regular r:id="rId23"/>
    </p:embeddedFont>
    <p:embeddedFont>
      <p:font typeface="Open Sans Bold" panose="020B0604020202020204" charset="0"/>
      <p:regular r:id="rId24"/>
    </p:embeddedFont>
    <p:embeddedFont>
      <p:font typeface="Roboto"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121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Vidējs stils 2 - izcēlum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290" autoAdjust="0"/>
  </p:normalViewPr>
  <p:slideViewPr>
    <p:cSldViewPr>
      <p:cViewPr>
        <p:scale>
          <a:sx n="66" d="100"/>
          <a:sy n="66" d="100"/>
        </p:scale>
        <p:origin x="48" y="48"/>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mants Jurevičius" userId="4bec313f-6b24-49a6-b491-dd066cf27ed2" providerId="ADAL" clId="{0C7AAA94-CA68-4210-B8BE-9717AAEC89BB}"/>
    <pc:docChg chg="undo custSel addSld delSld modSld sldOrd">
      <pc:chgData name="Imants Jurevičius" userId="4bec313f-6b24-49a6-b491-dd066cf27ed2" providerId="ADAL" clId="{0C7AAA94-CA68-4210-B8BE-9717AAEC89BB}" dt="2023-03-06T15:01:05.729" v="1712" actId="478"/>
      <pc:docMkLst>
        <pc:docMk/>
      </pc:docMkLst>
      <pc:sldChg chg="del">
        <pc:chgData name="Imants Jurevičius" userId="4bec313f-6b24-49a6-b491-dd066cf27ed2" providerId="ADAL" clId="{0C7AAA94-CA68-4210-B8BE-9717AAEC89BB}" dt="2023-03-06T11:20:59.701" v="28" actId="2696"/>
        <pc:sldMkLst>
          <pc:docMk/>
          <pc:sldMk cId="0" sldId="257"/>
        </pc:sldMkLst>
      </pc:sldChg>
      <pc:sldChg chg="modSp">
        <pc:chgData name="Imants Jurevičius" userId="4bec313f-6b24-49a6-b491-dd066cf27ed2" providerId="ADAL" clId="{0C7AAA94-CA68-4210-B8BE-9717AAEC89BB}" dt="2023-03-06T11:22:37.970" v="34" actId="207"/>
        <pc:sldMkLst>
          <pc:docMk/>
          <pc:sldMk cId="0" sldId="260"/>
        </pc:sldMkLst>
        <pc:spChg chg="mod">
          <ac:chgData name="Imants Jurevičius" userId="4bec313f-6b24-49a6-b491-dd066cf27ed2" providerId="ADAL" clId="{0C7AAA94-CA68-4210-B8BE-9717AAEC89BB}" dt="2023-03-06T11:22:37.970" v="34" actId="207"/>
          <ac:spMkLst>
            <pc:docMk/>
            <pc:sldMk cId="0" sldId="260"/>
            <ac:spMk id="18" creationId="{00000000-0000-0000-0000-000000000000}"/>
          </ac:spMkLst>
        </pc:spChg>
      </pc:sldChg>
      <pc:sldChg chg="del">
        <pc:chgData name="Imants Jurevičius" userId="4bec313f-6b24-49a6-b491-dd066cf27ed2" providerId="ADAL" clId="{0C7AAA94-CA68-4210-B8BE-9717AAEC89BB}" dt="2023-03-06T11:23:03.986" v="35" actId="2696"/>
        <pc:sldMkLst>
          <pc:docMk/>
          <pc:sldMk cId="0" sldId="261"/>
        </pc:sldMkLst>
      </pc:sldChg>
      <pc:sldChg chg="ord">
        <pc:chgData name="Imants Jurevičius" userId="4bec313f-6b24-49a6-b491-dd066cf27ed2" providerId="ADAL" clId="{0C7AAA94-CA68-4210-B8BE-9717AAEC89BB}" dt="2023-03-06T11:23:21.227" v="36"/>
        <pc:sldMkLst>
          <pc:docMk/>
          <pc:sldMk cId="0" sldId="262"/>
        </pc:sldMkLst>
      </pc:sldChg>
      <pc:sldChg chg="del">
        <pc:chgData name="Imants Jurevičius" userId="4bec313f-6b24-49a6-b491-dd066cf27ed2" providerId="ADAL" clId="{0C7AAA94-CA68-4210-B8BE-9717AAEC89BB}" dt="2023-03-06T11:52:22.813" v="37" actId="2696"/>
        <pc:sldMkLst>
          <pc:docMk/>
          <pc:sldMk cId="0" sldId="264"/>
        </pc:sldMkLst>
      </pc:sldChg>
      <pc:sldChg chg="del">
        <pc:chgData name="Imants Jurevičius" userId="4bec313f-6b24-49a6-b491-dd066cf27ed2" providerId="ADAL" clId="{0C7AAA94-CA68-4210-B8BE-9717AAEC89BB}" dt="2023-03-06T11:52:31.789" v="38" actId="2696"/>
        <pc:sldMkLst>
          <pc:docMk/>
          <pc:sldMk cId="0" sldId="265"/>
        </pc:sldMkLst>
      </pc:sldChg>
      <pc:sldChg chg="del">
        <pc:chgData name="Imants Jurevičius" userId="4bec313f-6b24-49a6-b491-dd066cf27ed2" providerId="ADAL" clId="{0C7AAA94-CA68-4210-B8BE-9717AAEC89BB}" dt="2023-03-06T11:52:33.522" v="39" actId="2696"/>
        <pc:sldMkLst>
          <pc:docMk/>
          <pc:sldMk cId="0" sldId="266"/>
        </pc:sldMkLst>
      </pc:sldChg>
      <pc:sldChg chg="del">
        <pc:chgData name="Imants Jurevičius" userId="4bec313f-6b24-49a6-b491-dd066cf27ed2" providerId="ADAL" clId="{0C7AAA94-CA68-4210-B8BE-9717AAEC89BB}" dt="2023-03-06T11:52:34.185" v="40" actId="2696"/>
        <pc:sldMkLst>
          <pc:docMk/>
          <pc:sldMk cId="0" sldId="267"/>
        </pc:sldMkLst>
      </pc:sldChg>
      <pc:sldChg chg="del">
        <pc:chgData name="Imants Jurevičius" userId="4bec313f-6b24-49a6-b491-dd066cf27ed2" providerId="ADAL" clId="{0C7AAA94-CA68-4210-B8BE-9717AAEC89BB}" dt="2023-03-06T11:52:34.973" v="41" actId="2696"/>
        <pc:sldMkLst>
          <pc:docMk/>
          <pc:sldMk cId="0" sldId="268"/>
        </pc:sldMkLst>
      </pc:sldChg>
      <pc:sldChg chg="del">
        <pc:chgData name="Imants Jurevičius" userId="4bec313f-6b24-49a6-b491-dd066cf27ed2" providerId="ADAL" clId="{0C7AAA94-CA68-4210-B8BE-9717AAEC89BB}" dt="2023-03-06T11:52:35.837" v="42" actId="2696"/>
        <pc:sldMkLst>
          <pc:docMk/>
          <pc:sldMk cId="0" sldId="269"/>
        </pc:sldMkLst>
      </pc:sldChg>
      <pc:sldChg chg="del">
        <pc:chgData name="Imants Jurevičius" userId="4bec313f-6b24-49a6-b491-dd066cf27ed2" providerId="ADAL" clId="{0C7AAA94-CA68-4210-B8BE-9717AAEC89BB}" dt="2023-03-06T11:52:36.857" v="43" actId="2696"/>
        <pc:sldMkLst>
          <pc:docMk/>
          <pc:sldMk cId="0" sldId="270"/>
        </pc:sldMkLst>
      </pc:sldChg>
      <pc:sldChg chg="del">
        <pc:chgData name="Imants Jurevičius" userId="4bec313f-6b24-49a6-b491-dd066cf27ed2" providerId="ADAL" clId="{0C7AAA94-CA68-4210-B8BE-9717AAEC89BB}" dt="2023-03-06T11:52:38.053" v="44" actId="2696"/>
        <pc:sldMkLst>
          <pc:docMk/>
          <pc:sldMk cId="0" sldId="271"/>
        </pc:sldMkLst>
      </pc:sldChg>
      <pc:sldChg chg="del">
        <pc:chgData name="Imants Jurevičius" userId="4bec313f-6b24-49a6-b491-dd066cf27ed2" providerId="ADAL" clId="{0C7AAA94-CA68-4210-B8BE-9717AAEC89BB}" dt="2023-03-06T11:52:41.008" v="45" actId="2696"/>
        <pc:sldMkLst>
          <pc:docMk/>
          <pc:sldMk cId="0" sldId="272"/>
        </pc:sldMkLst>
      </pc:sldChg>
      <pc:sldChg chg="del">
        <pc:chgData name="Imants Jurevičius" userId="4bec313f-6b24-49a6-b491-dd066cf27ed2" providerId="ADAL" clId="{0C7AAA94-CA68-4210-B8BE-9717AAEC89BB}" dt="2023-03-06T11:52:42.847" v="46" actId="2696"/>
        <pc:sldMkLst>
          <pc:docMk/>
          <pc:sldMk cId="0" sldId="273"/>
        </pc:sldMkLst>
      </pc:sldChg>
      <pc:sldChg chg="del">
        <pc:chgData name="Imants Jurevičius" userId="4bec313f-6b24-49a6-b491-dd066cf27ed2" providerId="ADAL" clId="{0C7AAA94-CA68-4210-B8BE-9717AAEC89BB}" dt="2023-03-06T11:52:45.740" v="47" actId="2696"/>
        <pc:sldMkLst>
          <pc:docMk/>
          <pc:sldMk cId="0" sldId="274"/>
        </pc:sldMkLst>
      </pc:sldChg>
      <pc:sldChg chg="delSp">
        <pc:chgData name="Imants Jurevičius" userId="4bec313f-6b24-49a6-b491-dd066cf27ed2" providerId="ADAL" clId="{0C7AAA94-CA68-4210-B8BE-9717AAEC89BB}" dt="2023-03-06T15:01:05.729" v="1712" actId="478"/>
        <pc:sldMkLst>
          <pc:docMk/>
          <pc:sldMk cId="0" sldId="275"/>
        </pc:sldMkLst>
        <pc:picChg chg="del">
          <ac:chgData name="Imants Jurevičius" userId="4bec313f-6b24-49a6-b491-dd066cf27ed2" providerId="ADAL" clId="{0C7AAA94-CA68-4210-B8BE-9717AAEC89BB}" dt="2023-03-06T15:01:05.729" v="1712" actId="478"/>
          <ac:picMkLst>
            <pc:docMk/>
            <pc:sldMk cId="0" sldId="275"/>
            <ac:picMk id="4" creationId="{00000000-0000-0000-0000-000000000000}"/>
          </ac:picMkLst>
        </pc:picChg>
      </pc:sldChg>
      <pc:sldChg chg="del">
        <pc:chgData name="Imants Jurevičius" userId="4bec313f-6b24-49a6-b491-dd066cf27ed2" providerId="ADAL" clId="{0C7AAA94-CA68-4210-B8BE-9717AAEC89BB}" dt="2023-03-06T11:21:03.505" v="29" actId="2696"/>
        <pc:sldMkLst>
          <pc:docMk/>
          <pc:sldMk cId="3005754985" sldId="276"/>
        </pc:sldMkLst>
      </pc:sldChg>
      <pc:sldChg chg="addSp modSp">
        <pc:chgData name="Imants Jurevičius" userId="4bec313f-6b24-49a6-b491-dd066cf27ed2" providerId="ADAL" clId="{0C7AAA94-CA68-4210-B8BE-9717AAEC89BB}" dt="2023-03-06T15:00:19.793" v="1711" actId="20577"/>
        <pc:sldMkLst>
          <pc:docMk/>
          <pc:sldMk cId="2551954047" sldId="277"/>
        </pc:sldMkLst>
        <pc:spChg chg="add mod">
          <ac:chgData name="Imants Jurevičius" userId="4bec313f-6b24-49a6-b491-dd066cf27ed2" providerId="ADAL" clId="{0C7AAA94-CA68-4210-B8BE-9717AAEC89BB}" dt="2023-03-06T15:00:19.793" v="1711" actId="20577"/>
          <ac:spMkLst>
            <pc:docMk/>
            <pc:sldMk cId="2551954047" sldId="277"/>
            <ac:spMk id="2" creationId="{A111E04E-066D-46A3-A675-6DAB669F80D0}"/>
          </ac:spMkLst>
        </pc:spChg>
        <pc:spChg chg="mod">
          <ac:chgData name="Imants Jurevičius" userId="4bec313f-6b24-49a6-b491-dd066cf27ed2" providerId="ADAL" clId="{0C7AAA94-CA68-4210-B8BE-9717AAEC89BB}" dt="2023-03-06T14:59:32.493" v="1648" actId="20577"/>
          <ac:spMkLst>
            <pc:docMk/>
            <pc:sldMk cId="2551954047" sldId="277"/>
            <ac:spMk id="7" creationId="{00000000-0000-0000-0000-000000000000}"/>
          </ac:spMkLst>
        </pc:spChg>
      </pc:sldChg>
      <pc:sldChg chg="addSp delSp modSp add modNotesTx">
        <pc:chgData name="Imants Jurevičius" userId="4bec313f-6b24-49a6-b491-dd066cf27ed2" providerId="ADAL" clId="{0C7AAA94-CA68-4210-B8BE-9717AAEC89BB}" dt="2023-03-06T14:52:20.018" v="1555" actId="20577"/>
        <pc:sldMkLst>
          <pc:docMk/>
          <pc:sldMk cId="4236651421" sldId="278"/>
        </pc:sldMkLst>
        <pc:spChg chg="mod">
          <ac:chgData name="Imants Jurevičius" userId="4bec313f-6b24-49a6-b491-dd066cf27ed2" providerId="ADAL" clId="{0C7AAA94-CA68-4210-B8BE-9717AAEC89BB}" dt="2023-03-06T13:21:50.575" v="532" actId="6549"/>
          <ac:spMkLst>
            <pc:docMk/>
            <pc:sldMk cId="4236651421" sldId="278"/>
            <ac:spMk id="6" creationId="{00000000-0000-0000-0000-000000000000}"/>
          </ac:spMkLst>
        </pc:spChg>
        <pc:graphicFrameChg chg="add del mod modGraphic">
          <ac:chgData name="Imants Jurevičius" userId="4bec313f-6b24-49a6-b491-dd066cf27ed2" providerId="ADAL" clId="{0C7AAA94-CA68-4210-B8BE-9717AAEC89BB}" dt="2023-03-06T12:21:05.705" v="117" actId="478"/>
          <ac:graphicFrameMkLst>
            <pc:docMk/>
            <pc:sldMk cId="4236651421" sldId="278"/>
            <ac:graphicFrameMk id="5" creationId="{AAAFB195-A7A3-4E5F-9505-50E5C1D662DA}"/>
          </ac:graphicFrameMkLst>
        </pc:graphicFrameChg>
        <pc:graphicFrameChg chg="add mod modGraphic">
          <ac:chgData name="Imants Jurevičius" userId="4bec313f-6b24-49a6-b491-dd066cf27ed2" providerId="ADAL" clId="{0C7AAA94-CA68-4210-B8BE-9717AAEC89BB}" dt="2023-03-06T14:39:43.941" v="1421" actId="20577"/>
          <ac:graphicFrameMkLst>
            <pc:docMk/>
            <pc:sldMk cId="4236651421" sldId="278"/>
            <ac:graphicFrameMk id="7" creationId="{F86EA92A-99A0-4AA6-A5F4-DA20FE9760FF}"/>
          </ac:graphicFrameMkLst>
        </pc:graphicFrameChg>
        <pc:picChg chg="del">
          <ac:chgData name="Imants Jurevičius" userId="4bec313f-6b24-49a6-b491-dd066cf27ed2" providerId="ADAL" clId="{0C7AAA94-CA68-4210-B8BE-9717AAEC89BB}" dt="2023-03-06T11:53:30.544" v="49" actId="478"/>
          <ac:picMkLst>
            <pc:docMk/>
            <pc:sldMk cId="4236651421" sldId="278"/>
            <ac:picMk id="8" creationId="{7F6B1321-5D98-4BA5-9325-AF455A5304FD}"/>
          </ac:picMkLst>
        </pc:picChg>
      </pc:sldChg>
      <pc:sldChg chg="modSp add setBg modNotesTx">
        <pc:chgData name="Imants Jurevičius" userId="4bec313f-6b24-49a6-b491-dd066cf27ed2" providerId="ADAL" clId="{0C7AAA94-CA68-4210-B8BE-9717AAEC89BB}" dt="2023-03-06T14:50:51.518" v="1554" actId="113"/>
        <pc:sldMkLst>
          <pc:docMk/>
          <pc:sldMk cId="2579105380" sldId="279"/>
        </pc:sldMkLst>
        <pc:spChg chg="mod">
          <ac:chgData name="Imants Jurevičius" userId="4bec313f-6b24-49a6-b491-dd066cf27ed2" providerId="ADAL" clId="{0C7AAA94-CA68-4210-B8BE-9717AAEC89BB}" dt="2023-03-06T12:46:57.416" v="491" actId="20577"/>
          <ac:spMkLst>
            <pc:docMk/>
            <pc:sldMk cId="2579105380" sldId="279"/>
            <ac:spMk id="6" creationId="{00000000-0000-0000-0000-000000000000}"/>
          </ac:spMkLst>
        </pc:spChg>
        <pc:graphicFrameChg chg="mod modGraphic">
          <ac:chgData name="Imants Jurevičius" userId="4bec313f-6b24-49a6-b491-dd066cf27ed2" providerId="ADAL" clId="{0C7AAA94-CA68-4210-B8BE-9717AAEC89BB}" dt="2023-03-06T12:49:06.174" v="513" actId="255"/>
          <ac:graphicFrameMkLst>
            <pc:docMk/>
            <pc:sldMk cId="2579105380" sldId="279"/>
            <ac:graphicFrameMk id="7" creationId="{F86EA92A-99A0-4AA6-A5F4-DA20FE9760FF}"/>
          </ac:graphicFrameMkLst>
        </pc:graphicFrameChg>
        <pc:picChg chg="mod">
          <ac:chgData name="Imants Jurevičius" userId="4bec313f-6b24-49a6-b491-dd066cf27ed2" providerId="ADAL" clId="{0C7AAA94-CA68-4210-B8BE-9717AAEC89BB}" dt="2023-03-06T12:35:27.133" v="410" actId="1076"/>
          <ac:picMkLst>
            <pc:docMk/>
            <pc:sldMk cId="2579105380" sldId="279"/>
            <ac:picMk id="4" creationId="{00000000-0000-0000-0000-000000000000}"/>
          </ac:picMkLst>
        </pc:picChg>
      </pc:sldChg>
      <pc:sldChg chg="modSp add del">
        <pc:chgData name="Imants Jurevičius" userId="4bec313f-6b24-49a6-b491-dd066cf27ed2" providerId="ADAL" clId="{0C7AAA94-CA68-4210-B8BE-9717AAEC89BB}" dt="2023-03-06T13:16:29.215" v="529" actId="2696"/>
        <pc:sldMkLst>
          <pc:docMk/>
          <pc:sldMk cId="1930130795" sldId="280"/>
        </pc:sldMkLst>
        <pc:graphicFrameChg chg="mod modGraphic">
          <ac:chgData name="Imants Jurevičius" userId="4bec313f-6b24-49a6-b491-dd066cf27ed2" providerId="ADAL" clId="{0C7AAA94-CA68-4210-B8BE-9717AAEC89BB}" dt="2023-03-06T13:12:25.136" v="528"/>
          <ac:graphicFrameMkLst>
            <pc:docMk/>
            <pc:sldMk cId="1930130795" sldId="280"/>
            <ac:graphicFrameMk id="7" creationId="{F86EA92A-99A0-4AA6-A5F4-DA20FE9760FF}"/>
          </ac:graphicFrameMkLst>
        </pc:graphicFrameChg>
      </pc:sldChg>
      <pc:sldChg chg="addSp delSp modSp add">
        <pc:chgData name="Imants Jurevičius" userId="4bec313f-6b24-49a6-b491-dd066cf27ed2" providerId="ADAL" clId="{0C7AAA94-CA68-4210-B8BE-9717AAEC89BB}" dt="2023-03-06T14:40:41.472" v="1425" actId="20577"/>
        <pc:sldMkLst>
          <pc:docMk/>
          <pc:sldMk cId="2082069893" sldId="280"/>
        </pc:sldMkLst>
        <pc:spChg chg="add mod">
          <ac:chgData name="Imants Jurevičius" userId="4bec313f-6b24-49a6-b491-dd066cf27ed2" providerId="ADAL" clId="{0C7AAA94-CA68-4210-B8BE-9717AAEC89BB}" dt="2023-03-06T14:40:41.472" v="1425" actId="20577"/>
          <ac:spMkLst>
            <pc:docMk/>
            <pc:sldMk cId="2082069893" sldId="280"/>
            <ac:spMk id="5" creationId="{0913FD44-F6CA-4785-A7B8-BAE72DE0F27B}"/>
          </ac:spMkLst>
        </pc:spChg>
        <pc:spChg chg="mod">
          <ac:chgData name="Imants Jurevičius" userId="4bec313f-6b24-49a6-b491-dd066cf27ed2" providerId="ADAL" clId="{0C7AAA94-CA68-4210-B8BE-9717AAEC89BB}" dt="2023-03-06T14:28:25.379" v="1377" actId="6549"/>
          <ac:spMkLst>
            <pc:docMk/>
            <pc:sldMk cId="2082069893" sldId="280"/>
            <ac:spMk id="6" creationId="{00000000-0000-0000-0000-000000000000}"/>
          </ac:spMkLst>
        </pc:spChg>
        <pc:spChg chg="add del mod">
          <ac:chgData name="Imants Jurevičius" userId="4bec313f-6b24-49a6-b491-dd066cf27ed2" providerId="ADAL" clId="{0C7AAA94-CA68-4210-B8BE-9717AAEC89BB}" dt="2023-03-06T13:30:27.036" v="593"/>
          <ac:spMkLst>
            <pc:docMk/>
            <pc:sldMk cId="2082069893" sldId="280"/>
            <ac:spMk id="8" creationId="{F6AACD6A-BCC7-4882-ACB0-6556D2A34FF5}"/>
          </ac:spMkLst>
        </pc:spChg>
        <pc:spChg chg="add mod">
          <ac:chgData name="Imants Jurevičius" userId="4bec313f-6b24-49a6-b491-dd066cf27ed2" providerId="ADAL" clId="{0C7AAA94-CA68-4210-B8BE-9717AAEC89BB}" dt="2023-03-06T13:45:35.098" v="1102" actId="1076"/>
          <ac:spMkLst>
            <pc:docMk/>
            <pc:sldMk cId="2082069893" sldId="280"/>
            <ac:spMk id="9" creationId="{94469F86-F388-4FAD-B420-0A98F38BDBAD}"/>
          </ac:spMkLst>
        </pc:spChg>
        <pc:spChg chg="add mod">
          <ac:chgData name="Imants Jurevičius" userId="4bec313f-6b24-49a6-b491-dd066cf27ed2" providerId="ADAL" clId="{0C7AAA94-CA68-4210-B8BE-9717AAEC89BB}" dt="2023-03-06T14:27:47.516" v="1376" actId="20577"/>
          <ac:spMkLst>
            <pc:docMk/>
            <pc:sldMk cId="2082069893" sldId="280"/>
            <ac:spMk id="10" creationId="{62D82EC0-4E51-4BB0-B58B-69747E748075}"/>
          </ac:spMkLst>
        </pc:spChg>
        <pc:graphicFrameChg chg="del">
          <ac:chgData name="Imants Jurevičius" userId="4bec313f-6b24-49a6-b491-dd066cf27ed2" providerId="ADAL" clId="{0C7AAA94-CA68-4210-B8BE-9717AAEC89BB}" dt="2023-03-06T13:29:18.553" v="576" actId="478"/>
          <ac:graphicFrameMkLst>
            <pc:docMk/>
            <pc:sldMk cId="2082069893" sldId="280"/>
            <ac:graphicFrameMk id="7" creationId="{F86EA92A-99A0-4AA6-A5F4-DA20FE9760FF}"/>
          </ac:graphicFrameMkLst>
        </pc:graphicFrameChg>
        <pc:picChg chg="mod">
          <ac:chgData name="Imants Jurevičius" userId="4bec313f-6b24-49a6-b491-dd066cf27ed2" providerId="ADAL" clId="{0C7AAA94-CA68-4210-B8BE-9717AAEC89BB}" dt="2023-03-06T13:45:32.249" v="1101" actId="1076"/>
          <ac:picMkLst>
            <pc:docMk/>
            <pc:sldMk cId="2082069893" sldId="280"/>
            <ac:picMk id="3"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Galvenes vietturi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uma vietturi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24567-6476-42A6-8534-03071212D60E}" type="datetimeFigureOut">
              <a:rPr lang="lv-LV" smtClean="0"/>
              <a:t>06.03.2023</a:t>
            </a:fld>
            <a:endParaRPr lang="lv-LV"/>
          </a:p>
        </p:txBody>
      </p:sp>
      <p:sp>
        <p:nvSpPr>
          <p:cNvPr id="4" name="Slaida attēla vietturi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Piezīmju vietturi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v-LV"/>
              <a:t>Rediģēt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6" name="Kājenes vietturi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aida numura vietturi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72DA88-6E01-454D-8596-463A74ED1227}" type="slidenum">
              <a:rPr lang="lv-LV" smtClean="0"/>
              <a:t>‹#›</a:t>
            </a:fld>
            <a:endParaRPr lang="lv-LV"/>
          </a:p>
        </p:txBody>
      </p:sp>
    </p:spTree>
    <p:extLst>
      <p:ext uri="{BB962C8B-B14F-4D97-AF65-F5344CB8AC3E}">
        <p14:creationId xmlns:p14="http://schemas.microsoft.com/office/powerpoint/2010/main" val="233975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2024.gadā būs par 100 573 EUR mazāk, jo</a:t>
            </a:r>
          </a:p>
          <a:p>
            <a:pPr lvl="0"/>
            <a:r>
              <a:rPr lang="lv-LV" sz="1200" kern="1200" dirty="0">
                <a:solidFill>
                  <a:schemeClr val="tx1"/>
                </a:solidFill>
                <a:effectLst/>
                <a:latin typeface="+mn-lt"/>
                <a:ea typeface="+mn-ea"/>
                <a:cs typeface="+mn-cs"/>
              </a:rPr>
              <a:t>- 37 619 EUR energoresursu maksājumiem mums ir iedoti tikai 2023.gadam</a:t>
            </a:r>
          </a:p>
          <a:p>
            <a:pPr lvl="0"/>
            <a:r>
              <a:rPr lang="lv-LV" sz="1200" kern="1200" dirty="0">
                <a:solidFill>
                  <a:schemeClr val="tx1"/>
                </a:solidFill>
                <a:effectLst/>
                <a:latin typeface="+mn-lt"/>
                <a:ea typeface="+mn-ea"/>
                <a:cs typeface="+mn-cs"/>
              </a:rPr>
              <a:t>+ 54 072 EUR par tik būs vairāk atlīdzībai</a:t>
            </a:r>
          </a:p>
          <a:p>
            <a:pPr lvl="0"/>
            <a:r>
              <a:rPr lang="lv-LV" sz="1200" kern="1200" dirty="0">
                <a:solidFill>
                  <a:schemeClr val="tx1"/>
                </a:solidFill>
                <a:effectLst/>
                <a:latin typeface="+mn-lt"/>
                <a:ea typeface="+mn-ea"/>
                <a:cs typeface="+mn-cs"/>
              </a:rPr>
              <a:t>- 19 266 EUR par tik būs mazāk Naukšēniem, jo 2023.gadā ir iedota nauda darba vietu ierīkošanai un PLUS pilnveidei</a:t>
            </a:r>
          </a:p>
          <a:p>
            <a:pPr lvl="0"/>
            <a:r>
              <a:rPr lang="lv-LV" sz="1200" kern="1200" dirty="0">
                <a:solidFill>
                  <a:schemeClr val="tx1"/>
                </a:solidFill>
                <a:effectLst/>
                <a:latin typeface="+mn-lt"/>
                <a:ea typeface="+mn-ea"/>
                <a:cs typeface="+mn-cs"/>
              </a:rPr>
              <a:t>- 97 760 EUR šī summa ir tikai iedot 2023.gada PLUS pilnveidei, lai nodrošinātu Personas datu aizsardzības  prasību ieviešanai, lai varētu nodrošināt Par fizisko personu datu apstrādi kriminālprocesā un administratīvā pārkāpuma procesā 19. pantā noteikto</a:t>
            </a:r>
          </a:p>
          <a:p>
            <a:endParaRPr lang="lv-LV" dirty="0"/>
          </a:p>
        </p:txBody>
      </p:sp>
      <p:sp>
        <p:nvSpPr>
          <p:cNvPr id="4" name="Slaida numura vietturis 3"/>
          <p:cNvSpPr>
            <a:spLocks noGrp="1"/>
          </p:cNvSpPr>
          <p:nvPr>
            <p:ph type="sldNum" sz="quarter" idx="5"/>
          </p:nvPr>
        </p:nvSpPr>
        <p:spPr/>
        <p:txBody>
          <a:bodyPr/>
          <a:lstStyle/>
          <a:p>
            <a:fld id="{D472DA88-6E01-454D-8596-463A74ED1227}" type="slidenum">
              <a:rPr lang="lv-LV" smtClean="0"/>
              <a:t>5</a:t>
            </a:fld>
            <a:endParaRPr lang="lv-LV"/>
          </a:p>
        </p:txBody>
      </p:sp>
    </p:spTree>
    <p:extLst>
      <p:ext uri="{BB962C8B-B14F-4D97-AF65-F5344CB8AC3E}">
        <p14:creationId xmlns:p14="http://schemas.microsoft.com/office/powerpoint/2010/main" val="268755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1) </a:t>
            </a:r>
            <a:r>
              <a:rPr lang="lv-LV" sz="1200" b="1" u="sng" kern="1200" dirty="0">
                <a:solidFill>
                  <a:schemeClr val="tx1"/>
                </a:solidFill>
                <a:effectLst/>
                <a:latin typeface="+mn-lt"/>
                <a:ea typeface="+mn-ea"/>
                <a:cs typeface="+mn-cs"/>
              </a:rPr>
              <a:t>E-lietas uzturēšanas finansējums </a:t>
            </a:r>
            <a:r>
              <a:rPr lang="lv-LV" sz="1200" kern="1200" dirty="0">
                <a:solidFill>
                  <a:schemeClr val="tx1"/>
                </a:solidFill>
                <a:effectLst/>
                <a:latin typeface="+mn-lt"/>
                <a:ea typeface="+mn-ea"/>
                <a:cs typeface="+mn-cs"/>
              </a:rPr>
              <a:t>par kopējo summu </a:t>
            </a:r>
            <a:r>
              <a:rPr lang="lv-LV" sz="1200" b="1" kern="1200" dirty="0">
                <a:solidFill>
                  <a:schemeClr val="tx1"/>
                </a:solidFill>
                <a:effectLst/>
                <a:latin typeface="+mn-lt"/>
                <a:ea typeface="+mn-ea"/>
                <a:cs typeface="+mn-cs"/>
              </a:rPr>
              <a:t>216 959 EUR</a:t>
            </a:r>
            <a:r>
              <a:rPr lang="lv-LV" sz="1200" kern="1200" dirty="0">
                <a:solidFill>
                  <a:schemeClr val="tx1"/>
                </a:solidFill>
                <a:effectLst/>
                <a:latin typeface="+mn-lt"/>
                <a:ea typeface="+mn-ea"/>
                <a:cs typeface="+mn-cs"/>
              </a:rPr>
              <a:t> apmērā ir paredzēts šādām vajadzībām:</a:t>
            </a:r>
          </a:p>
          <a:p>
            <a:pPr lvl="0"/>
            <a:r>
              <a:rPr lang="lv-LV" sz="1200" b="0" kern="1200" dirty="0">
                <a:solidFill>
                  <a:schemeClr val="tx1"/>
                </a:solidFill>
                <a:effectLst/>
                <a:latin typeface="+mn-lt"/>
                <a:ea typeface="+mn-ea"/>
                <a:cs typeface="+mn-cs"/>
              </a:rPr>
              <a:t>a) 97 760 EUR - </a:t>
            </a:r>
            <a:r>
              <a:rPr lang="lv-LV" sz="1200" kern="1200" dirty="0">
                <a:solidFill>
                  <a:schemeClr val="tx1"/>
                </a:solidFill>
                <a:effectLst/>
                <a:latin typeface="+mn-lt"/>
                <a:ea typeface="+mn-ea"/>
                <a:cs typeface="+mn-cs"/>
              </a:rPr>
              <a:t>VPD IS "Probācijas klientu uzskaites sistēmas (PLUS)" </a:t>
            </a:r>
            <a:r>
              <a:rPr lang="lv-LV" sz="1200" b="0" kern="1200" dirty="0">
                <a:solidFill>
                  <a:schemeClr val="tx1"/>
                </a:solidFill>
                <a:effectLst/>
                <a:latin typeface="+mn-lt"/>
                <a:ea typeface="+mn-ea"/>
                <a:cs typeface="+mn-cs"/>
              </a:rPr>
              <a:t>pilnveide - </a:t>
            </a:r>
            <a:r>
              <a:rPr lang="lv-LV" sz="1200" b="1" kern="1200" dirty="0">
                <a:solidFill>
                  <a:schemeClr val="tx1"/>
                </a:solidFill>
                <a:effectLst/>
                <a:latin typeface="+mn-lt"/>
                <a:ea typeface="+mn-ea"/>
                <a:cs typeface="+mn-cs"/>
              </a:rPr>
              <a:t>Personas datu aizsardzības  prasību ieviešanai</a:t>
            </a:r>
            <a:r>
              <a:rPr lang="lv-LV" sz="1200" b="0" kern="1200" dirty="0">
                <a:solidFill>
                  <a:schemeClr val="tx1"/>
                </a:solidFill>
                <a:effectLst/>
                <a:latin typeface="+mn-lt"/>
                <a:ea typeface="+mn-ea"/>
                <a:cs typeface="+mn-cs"/>
              </a:rPr>
              <a:t>, </a:t>
            </a:r>
            <a:r>
              <a:rPr lang="lv-LV" sz="1200" kern="1200" dirty="0">
                <a:solidFill>
                  <a:schemeClr val="tx1"/>
                </a:solidFill>
                <a:effectLst/>
                <a:latin typeface="+mn-lt"/>
                <a:ea typeface="+mn-ea"/>
                <a:cs typeface="+mn-cs"/>
              </a:rPr>
              <a:t>lai varētu nodrošināt Par fizisko personu datu apstrādi kriminālprocesā un administratīvā pārkāpuma procesā 19. pantā noteikto:</a:t>
            </a:r>
          </a:p>
          <a:p>
            <a:pPr lvl="1"/>
            <a:r>
              <a:rPr lang="lv-LV" sz="1200" kern="1200" dirty="0">
                <a:solidFill>
                  <a:schemeClr val="tx1"/>
                </a:solidFill>
                <a:effectLst/>
                <a:latin typeface="+mn-lt"/>
                <a:ea typeface="+mn-ea"/>
                <a:cs typeface="+mn-cs"/>
              </a:rPr>
              <a:t>(1) Pārzinis nodrošina auditācijas pierakstu veikšanu vismaz par šādām darbībām automatizētās apstrādes sistēmās: vākšana, aplūkošana, pārveidošana, izpaušana, tostarp nosūtīšana, kombinēšana un dzēšana. Pierakstus par aplūkošanu un izpaušanu veido tā, lai būtu nodrošināta iespēja uzzināt attiecīgo darbību pamatojumu, datumu un laiku un, ciktāl tas iespējams, identificēt personu, kura aplūkoja vai izpauda personas datus, kā arī šo personas datu saņēmējus.</a:t>
            </a:r>
          </a:p>
          <a:p>
            <a:pPr lvl="1"/>
            <a:r>
              <a:rPr lang="lv-LV" sz="1200" kern="1200" dirty="0">
                <a:solidFill>
                  <a:schemeClr val="tx1"/>
                </a:solidFill>
                <a:effectLst/>
                <a:latin typeface="+mn-lt"/>
                <a:ea typeface="+mn-ea"/>
                <a:cs typeface="+mn-cs"/>
              </a:rPr>
              <a:t>(2) Auditācijas pierakstus izmanto, lai pārbaudītu personas datu apstrādes likumīgumu, veiktu </a:t>
            </a:r>
            <a:r>
              <a:rPr lang="lv-LV" sz="1200" kern="1200" dirty="0" err="1">
                <a:solidFill>
                  <a:schemeClr val="tx1"/>
                </a:solidFill>
                <a:effectLst/>
                <a:latin typeface="+mn-lt"/>
                <a:ea typeface="+mn-ea"/>
                <a:cs typeface="+mn-cs"/>
              </a:rPr>
              <a:t>pašuzraudzību</a:t>
            </a:r>
            <a:r>
              <a:rPr lang="lv-LV" sz="1200" kern="1200" dirty="0">
                <a:solidFill>
                  <a:schemeClr val="tx1"/>
                </a:solidFill>
                <a:effectLst/>
                <a:latin typeface="+mn-lt"/>
                <a:ea typeface="+mn-ea"/>
                <a:cs typeface="+mn-cs"/>
              </a:rPr>
              <a:t>, nodrošinātu personas datu integritāti un drošību, kā arī kriminālprocesa, administratīvā pārkāpuma procesa, </a:t>
            </a:r>
            <a:r>
              <a:rPr lang="lv-LV" sz="1200" kern="1200" dirty="0" err="1">
                <a:solidFill>
                  <a:schemeClr val="tx1"/>
                </a:solidFill>
                <a:effectLst/>
                <a:latin typeface="+mn-lt"/>
                <a:ea typeface="+mn-ea"/>
                <a:cs typeface="+mn-cs"/>
              </a:rPr>
              <a:t>resoriskās</a:t>
            </a:r>
            <a:r>
              <a:rPr lang="lv-LV" sz="1200" kern="1200" dirty="0">
                <a:solidFill>
                  <a:schemeClr val="tx1"/>
                </a:solidFill>
                <a:effectLst/>
                <a:latin typeface="+mn-lt"/>
                <a:ea typeface="+mn-ea"/>
                <a:cs typeface="+mn-cs"/>
              </a:rPr>
              <a:t> pārbaudes, operatīvās darbības pasākumu, kriminālsodu, administratīvo sodu, audzinoša rakstura piespiedu līdzekļu, medicīniska rakstura piespiedu līdzekļu, procesuālo piespiedu līdzekļu piemērošanas un nosacīti no kriminālatbildības atbrīvoto personu uzraudzības procesa vajadzībām.</a:t>
            </a:r>
          </a:p>
          <a:p>
            <a:pPr lvl="1"/>
            <a:r>
              <a:rPr lang="lv-LV" sz="1200" kern="1200" dirty="0">
                <a:solidFill>
                  <a:schemeClr val="tx1"/>
                </a:solidFill>
                <a:effectLst/>
                <a:latin typeface="+mn-lt"/>
                <a:ea typeface="+mn-ea"/>
                <a:cs typeface="+mn-cs"/>
              </a:rPr>
              <a:t>(3) Pārzinis un apstrādātājs auditācijas pierakstus pēc pieprasījuma bez maksas dara pieejamus Datu valsts inspekcijai.</a:t>
            </a:r>
          </a:p>
          <a:p>
            <a:pPr lvl="0"/>
            <a:r>
              <a:rPr lang="lv-LV" sz="1200" b="0" kern="1200" dirty="0">
                <a:solidFill>
                  <a:schemeClr val="tx1"/>
                </a:solidFill>
                <a:effectLst/>
                <a:latin typeface="+mn-lt"/>
                <a:ea typeface="+mn-ea"/>
                <a:cs typeface="+mn-cs"/>
              </a:rPr>
              <a:t>b) 48 056 EUR – </a:t>
            </a:r>
            <a:r>
              <a:rPr lang="lv-LV" sz="1200" kern="1200" dirty="0">
                <a:solidFill>
                  <a:schemeClr val="tx1"/>
                </a:solidFill>
                <a:effectLst/>
                <a:latin typeface="+mn-lt"/>
                <a:ea typeface="+mn-ea"/>
                <a:cs typeface="+mn-cs"/>
              </a:rPr>
              <a:t>Atlīdzība </a:t>
            </a:r>
            <a:r>
              <a:rPr lang="lv-LV" sz="1200" b="1" kern="1200" dirty="0" err="1">
                <a:solidFill>
                  <a:schemeClr val="tx1"/>
                </a:solidFill>
                <a:effectLst/>
                <a:latin typeface="+mn-lt"/>
                <a:ea typeface="+mn-ea"/>
                <a:cs typeface="+mn-cs"/>
              </a:rPr>
              <a:t>Sistēmanalītiķa</a:t>
            </a:r>
            <a:r>
              <a:rPr lang="lv-LV" sz="1200" kern="1200" dirty="0">
                <a:solidFill>
                  <a:schemeClr val="tx1"/>
                </a:solidFill>
                <a:effectLst/>
                <a:latin typeface="+mn-lt"/>
                <a:ea typeface="+mn-ea"/>
                <a:cs typeface="+mn-cs"/>
              </a:rPr>
              <a:t> amata vietas izveidei</a:t>
            </a:r>
          </a:p>
          <a:p>
            <a:pPr lvl="0"/>
            <a:r>
              <a:rPr lang="lv-LV" sz="1200" b="0" kern="1200" dirty="0">
                <a:solidFill>
                  <a:schemeClr val="tx1"/>
                </a:solidFill>
                <a:effectLst/>
                <a:latin typeface="+mn-lt"/>
                <a:ea typeface="+mn-ea"/>
                <a:cs typeface="+mn-cs"/>
              </a:rPr>
              <a:t>c) 71 143 EUR </a:t>
            </a:r>
            <a:r>
              <a:rPr lang="lv-LV" sz="1200" kern="1200" dirty="0">
                <a:solidFill>
                  <a:schemeClr val="tx1"/>
                </a:solidFill>
                <a:effectLst/>
                <a:latin typeface="+mn-lt"/>
                <a:ea typeface="+mn-ea"/>
                <a:cs typeface="+mn-cs"/>
              </a:rPr>
              <a:t>– </a:t>
            </a:r>
            <a:r>
              <a:rPr lang="lv-LV" sz="1200" b="1" kern="1200" dirty="0">
                <a:solidFill>
                  <a:schemeClr val="tx1"/>
                </a:solidFill>
                <a:effectLst/>
                <a:latin typeface="+mn-lt"/>
                <a:ea typeface="+mn-ea"/>
                <a:cs typeface="+mn-cs"/>
              </a:rPr>
              <a:t>Preces un pakalpojumi</a:t>
            </a:r>
            <a:r>
              <a:rPr lang="lv-LV" sz="1200" kern="1200" dirty="0">
                <a:solidFill>
                  <a:schemeClr val="tx1"/>
                </a:solidFill>
                <a:effectLst/>
                <a:latin typeface="+mn-lt"/>
                <a:ea typeface="+mn-ea"/>
                <a:cs typeface="+mn-cs"/>
              </a:rPr>
              <a:t>, t.sk.:</a:t>
            </a:r>
          </a:p>
          <a:p>
            <a:pPr lvl="1"/>
            <a:r>
              <a:rPr lang="lv-LV" sz="1200" b="0" kern="1200" dirty="0">
                <a:solidFill>
                  <a:schemeClr val="tx1"/>
                </a:solidFill>
                <a:effectLst/>
                <a:latin typeface="+mn-lt"/>
                <a:ea typeface="+mn-ea"/>
                <a:cs typeface="+mn-cs"/>
              </a:rPr>
              <a:t>1143 EUR – Darba stacijas noma un MS </a:t>
            </a:r>
            <a:r>
              <a:rPr lang="lv-LV" sz="1200" b="0" kern="1200" dirty="0" err="1">
                <a:solidFill>
                  <a:schemeClr val="tx1"/>
                </a:solidFill>
                <a:effectLst/>
                <a:latin typeface="+mn-lt"/>
                <a:ea typeface="+mn-ea"/>
                <a:cs typeface="+mn-cs"/>
              </a:rPr>
              <a:t>progammatūras</a:t>
            </a:r>
            <a:r>
              <a:rPr lang="lv-LV" sz="1200" b="0" kern="1200" dirty="0">
                <a:solidFill>
                  <a:schemeClr val="tx1"/>
                </a:solidFill>
                <a:effectLst/>
                <a:latin typeface="+mn-lt"/>
                <a:ea typeface="+mn-ea"/>
                <a:cs typeface="+mn-cs"/>
              </a:rPr>
              <a:t> licenču noma</a:t>
            </a:r>
          </a:p>
          <a:p>
            <a:pPr lvl="1"/>
            <a:r>
              <a:rPr lang="lv-LV" sz="1200" b="0" kern="1200" dirty="0">
                <a:solidFill>
                  <a:schemeClr val="tx1"/>
                </a:solidFill>
                <a:effectLst/>
                <a:latin typeface="+mn-lt"/>
                <a:ea typeface="+mn-ea"/>
                <a:cs typeface="+mn-cs"/>
              </a:rPr>
              <a:t>40 000 EUR – Informācijas sistēmas uzturēšana (programmēšanas </a:t>
            </a:r>
            <a:r>
              <a:rPr lang="lv-LV" sz="1200" b="0" kern="1200" dirty="0" err="1">
                <a:solidFill>
                  <a:schemeClr val="tx1"/>
                </a:solidFill>
                <a:effectLst/>
                <a:latin typeface="+mn-lt"/>
                <a:ea typeface="+mn-ea"/>
                <a:cs typeface="+mn-cs"/>
              </a:rPr>
              <a:t>pakaplojumi</a:t>
            </a:r>
            <a:r>
              <a:rPr lang="lv-LV" sz="1200" b="0" kern="1200" dirty="0">
                <a:solidFill>
                  <a:schemeClr val="tx1"/>
                </a:solidFill>
                <a:effectLst/>
                <a:latin typeface="+mn-lt"/>
                <a:ea typeface="+mn-ea"/>
                <a:cs typeface="+mn-cs"/>
              </a:rPr>
              <a:t>)</a:t>
            </a:r>
          </a:p>
          <a:p>
            <a:pPr lvl="1"/>
            <a:r>
              <a:rPr lang="lv-LV" sz="1200" b="0" kern="1200" dirty="0">
                <a:solidFill>
                  <a:schemeClr val="tx1"/>
                </a:solidFill>
                <a:effectLst/>
                <a:latin typeface="+mn-lt"/>
                <a:ea typeface="+mn-ea"/>
                <a:cs typeface="+mn-cs"/>
              </a:rPr>
              <a:t>15 000 EUR – </a:t>
            </a:r>
            <a:r>
              <a:rPr lang="lv-LV" sz="1200" kern="1200" dirty="0">
                <a:solidFill>
                  <a:schemeClr val="tx1"/>
                </a:solidFill>
                <a:effectLst/>
                <a:latin typeface="+mn-lt"/>
                <a:ea typeface="+mn-ea"/>
                <a:cs typeface="+mn-cs"/>
              </a:rPr>
              <a:t>Datu centra pakalpojumi</a:t>
            </a:r>
          </a:p>
          <a:p>
            <a:r>
              <a:rPr lang="lv-LV" sz="1200" b="0" kern="1200" dirty="0">
                <a:solidFill>
                  <a:schemeClr val="tx1"/>
                </a:solidFill>
                <a:effectLst/>
                <a:latin typeface="+mn-lt"/>
                <a:ea typeface="+mn-ea"/>
                <a:cs typeface="+mn-cs"/>
              </a:rPr>
              <a:t>d) 15 000 EUR </a:t>
            </a:r>
            <a:r>
              <a:rPr lang="lv-LV" sz="1200" kern="1200" dirty="0">
                <a:solidFill>
                  <a:schemeClr val="tx1"/>
                </a:solidFill>
                <a:effectLst/>
                <a:latin typeface="+mn-lt"/>
                <a:ea typeface="+mn-ea"/>
                <a:cs typeface="+mn-cs"/>
              </a:rPr>
              <a:t>– </a:t>
            </a:r>
            <a:r>
              <a:rPr lang="lv-LV" sz="1200" b="1" kern="1200" dirty="0">
                <a:solidFill>
                  <a:schemeClr val="tx1"/>
                </a:solidFill>
                <a:effectLst/>
                <a:latin typeface="+mn-lt"/>
                <a:ea typeface="+mn-ea"/>
                <a:cs typeface="+mn-cs"/>
              </a:rPr>
              <a:t>Sistēmas drošības un veiktspējas pārbaudes</a:t>
            </a:r>
            <a:endParaRPr lang="lv-LV" sz="1400" b="1" u="sng" dirty="0">
              <a:solidFill>
                <a:schemeClr val="bg1"/>
              </a:solidFill>
              <a:latin typeface="+mn-lt"/>
              <a:ea typeface="+mn-ea"/>
              <a:cs typeface="+mn-cs"/>
            </a:endParaRPr>
          </a:p>
          <a:p>
            <a:pPr marL="228600" indent="-228600">
              <a:buAutoNum type="arabicParenR"/>
            </a:pPr>
            <a:endParaRPr lang="lv-LV" sz="1200" b="1" u="sng" dirty="0">
              <a:solidFill>
                <a:schemeClr val="bg1"/>
              </a:solidFill>
              <a:latin typeface="+mn-lt"/>
              <a:ea typeface="+mn-ea"/>
              <a:cs typeface="+mn-cs"/>
            </a:endParaRPr>
          </a:p>
          <a:p>
            <a:pPr marL="0" indent="0">
              <a:buNone/>
            </a:pPr>
            <a:r>
              <a:rPr lang="lv-LV" sz="1200" b="1" u="sng" dirty="0">
                <a:solidFill>
                  <a:schemeClr val="bg1"/>
                </a:solidFill>
                <a:latin typeface="+mn-lt"/>
                <a:ea typeface="+mn-ea"/>
                <a:cs typeface="+mn-cs"/>
              </a:rPr>
              <a:t>2) Probācijas novērošanas</a:t>
            </a:r>
            <a:r>
              <a:rPr lang="lv-LV" sz="1200" dirty="0">
                <a:solidFill>
                  <a:schemeClr val="bg1"/>
                </a:solidFill>
                <a:latin typeface="+mn-lt"/>
                <a:ea typeface="+mn-ea"/>
                <a:cs typeface="+mn-cs"/>
              </a:rPr>
              <a:t> laikā VPD piesaista pakalpojumus, kas ir nepieciešami, lai nodrošinātu bērna sociālās uzvedības korekciju un sociālo rehabilitāciju, un finansē šādu pakalpojumu izmaksas. </a:t>
            </a:r>
            <a:r>
              <a:rPr lang="lv-LV" sz="1100" b="1" i="1" dirty="0">
                <a:solidFill>
                  <a:schemeClr val="bg1"/>
                </a:solidFill>
              </a:rPr>
              <a:t>Likuma «Par audzinoša rakstura piespiedu līdzekļu piemērošanu» 32.</a:t>
            </a:r>
            <a:r>
              <a:rPr lang="lv-LV" sz="1100" b="1" i="1" baseline="30000" dirty="0">
                <a:solidFill>
                  <a:schemeClr val="bg1"/>
                </a:solidFill>
              </a:rPr>
              <a:t>2</a:t>
            </a:r>
            <a:r>
              <a:rPr lang="lv-LV" sz="1100" b="1" i="1" dirty="0">
                <a:solidFill>
                  <a:schemeClr val="bg1"/>
                </a:solidFill>
              </a:rPr>
              <a:t> pants.</a:t>
            </a:r>
          </a:p>
          <a:p>
            <a:r>
              <a:rPr lang="lv-LV" sz="1200" dirty="0">
                <a:solidFill>
                  <a:schemeClr val="tx1">
                    <a:lumMod val="75000"/>
                    <a:lumOff val="25000"/>
                  </a:schemeClr>
                </a:solidFill>
              </a:rPr>
              <a:t>Saskaņā ar Publisko iepirkumu likuma 10. panta otro daļu VPD veiks divu veidu Cenu aptaujas:</a:t>
            </a:r>
          </a:p>
          <a:p>
            <a:pPr marL="0" indent="0">
              <a:buNone/>
            </a:pPr>
            <a:r>
              <a:rPr lang="lv-LV" sz="1200" dirty="0">
                <a:solidFill>
                  <a:schemeClr val="tx1">
                    <a:lumMod val="75000"/>
                    <a:lumOff val="25000"/>
                  </a:schemeClr>
                </a:solidFill>
              </a:rPr>
              <a:t>a) Centralizēto Cenu aptauju par kopējo summu </a:t>
            </a:r>
            <a:r>
              <a:rPr lang="lv-LV" sz="1200" b="1" dirty="0">
                <a:solidFill>
                  <a:schemeClr val="tx1">
                    <a:lumMod val="75000"/>
                    <a:lumOff val="25000"/>
                  </a:schemeClr>
                </a:solidFill>
              </a:rPr>
              <a:t>300 000 </a:t>
            </a:r>
            <a:r>
              <a:rPr lang="lv-LV" sz="1200" b="1" i="1" dirty="0" err="1">
                <a:solidFill>
                  <a:schemeClr val="tx1">
                    <a:lumMod val="75000"/>
                    <a:lumOff val="25000"/>
                  </a:schemeClr>
                </a:solidFill>
              </a:rPr>
              <a:t>euro</a:t>
            </a:r>
            <a:r>
              <a:rPr lang="lv-LV" sz="1200" b="1" i="1" dirty="0">
                <a:solidFill>
                  <a:schemeClr val="tx1">
                    <a:lumMod val="75000"/>
                    <a:lumOff val="25000"/>
                  </a:schemeClr>
                </a:solidFill>
              </a:rPr>
              <a:t> </a:t>
            </a:r>
            <a:r>
              <a:rPr lang="lv-LV" sz="1200" i="1" dirty="0">
                <a:solidFill>
                  <a:schemeClr val="tx1">
                    <a:lumMod val="75000"/>
                    <a:lumOff val="25000"/>
                  </a:schemeClr>
                </a:solidFill>
              </a:rPr>
              <a:t>(ar PVN), </a:t>
            </a:r>
            <a:r>
              <a:rPr lang="lv-LV" sz="1200" dirty="0">
                <a:solidFill>
                  <a:schemeClr val="tx1">
                    <a:lumMod val="75000"/>
                    <a:lumOff val="25000"/>
                  </a:schemeClr>
                </a:solidFill>
              </a:rPr>
              <a:t>lai nodrošinātu, ka Rīgā un vismaz vienā katra reģiona </a:t>
            </a:r>
            <a:r>
              <a:rPr lang="lv-LV" sz="1200" dirty="0" err="1">
                <a:solidFill>
                  <a:schemeClr val="tx1">
                    <a:lumMod val="75000"/>
                    <a:lumOff val="25000"/>
                  </a:schemeClr>
                </a:solidFill>
              </a:rPr>
              <a:t>valstpilsētā</a:t>
            </a:r>
            <a:r>
              <a:rPr lang="lv-LV" sz="1200" dirty="0">
                <a:solidFill>
                  <a:schemeClr val="tx1">
                    <a:lumMod val="75000"/>
                    <a:lumOff val="25000"/>
                  </a:schemeClr>
                </a:solidFill>
              </a:rPr>
              <a:t>:</a:t>
            </a:r>
          </a:p>
          <a:p>
            <a:pPr marL="642937" indent="-285750">
              <a:buFontTx/>
              <a:buChar char="-"/>
            </a:pPr>
            <a:r>
              <a:rPr lang="lv-LV" sz="1200" i="1" dirty="0">
                <a:solidFill>
                  <a:schemeClr val="tx1">
                    <a:lumMod val="75000"/>
                    <a:lumOff val="25000"/>
                  </a:schemeClr>
                </a:solidFill>
              </a:rPr>
              <a:t>tiek veikts bērna </a:t>
            </a:r>
            <a:r>
              <a:rPr lang="lv-LV" sz="1200" i="1" dirty="0" err="1">
                <a:solidFill>
                  <a:schemeClr val="tx1">
                    <a:lumMod val="75000"/>
                    <a:lumOff val="25000"/>
                  </a:schemeClr>
                </a:solidFill>
              </a:rPr>
              <a:t>izvērtējums</a:t>
            </a:r>
            <a:r>
              <a:rPr lang="lv-LV" sz="1200" i="1" dirty="0">
                <a:solidFill>
                  <a:schemeClr val="tx1">
                    <a:lumMod val="75000"/>
                    <a:lumOff val="25000"/>
                  </a:schemeClr>
                </a:solidFill>
              </a:rPr>
              <a:t>, tostarp padziļināta psiholoģiska izpēte, ja tas ir nepieciešams, un sniegtas rekomendācijas;</a:t>
            </a:r>
          </a:p>
          <a:p>
            <a:pPr marL="642937" indent="-285750">
              <a:buFontTx/>
              <a:buChar char="-"/>
            </a:pPr>
            <a:r>
              <a:rPr lang="lv-LV" sz="1200" i="1" dirty="0">
                <a:solidFill>
                  <a:schemeClr val="tx1">
                    <a:lumMod val="75000"/>
                    <a:lumOff val="25000"/>
                  </a:schemeClr>
                </a:solidFill>
              </a:rPr>
              <a:t>tiek īstenoti bērna vajadzībām atbilstoši pasākumi,          piemēram, kognitīvi </a:t>
            </a:r>
            <a:r>
              <a:rPr lang="lv-LV" sz="1200" i="1" dirty="0" err="1">
                <a:solidFill>
                  <a:schemeClr val="tx1">
                    <a:lumMod val="75000"/>
                    <a:lumOff val="25000"/>
                  </a:schemeClr>
                </a:solidFill>
              </a:rPr>
              <a:t>biheiviorālā</a:t>
            </a:r>
            <a:r>
              <a:rPr lang="lv-LV" sz="1200" i="1" dirty="0">
                <a:solidFill>
                  <a:schemeClr val="tx1">
                    <a:lumMod val="75000"/>
                    <a:lumOff val="25000"/>
                  </a:schemeClr>
                </a:solidFill>
              </a:rPr>
              <a:t> terapija, ilgtermiņa psihoterapija, ģimenes konsultācijas, dialektiski </a:t>
            </a:r>
            <a:r>
              <a:rPr lang="lv-LV" sz="1200" i="1" dirty="0" err="1">
                <a:solidFill>
                  <a:schemeClr val="tx1">
                    <a:lumMod val="75000"/>
                    <a:lumOff val="25000"/>
                  </a:schemeClr>
                </a:solidFill>
              </a:rPr>
              <a:t>biheiviorālā</a:t>
            </a:r>
            <a:r>
              <a:rPr lang="lv-LV" sz="1200" i="1" dirty="0">
                <a:solidFill>
                  <a:schemeClr val="tx1">
                    <a:lumMod val="75000"/>
                    <a:lumOff val="25000"/>
                  </a:schemeClr>
                </a:solidFill>
              </a:rPr>
              <a:t> terapija, grupu nodarbības bērniem un vecākiem, dažāda satura individuālās konsultācijas u.c.</a:t>
            </a:r>
          </a:p>
          <a:p>
            <a:pPr marL="0" indent="0">
              <a:buNone/>
            </a:pPr>
            <a:r>
              <a:rPr lang="lv-LV" sz="1200" dirty="0">
                <a:solidFill>
                  <a:schemeClr val="tx1">
                    <a:lumMod val="75000"/>
                    <a:lumOff val="25000"/>
                  </a:schemeClr>
                </a:solidFill>
              </a:rPr>
              <a:t>b) Individuālās Cenu aptaujas par kopējo summu </a:t>
            </a:r>
            <a:r>
              <a:rPr lang="lv-LV" sz="1200" b="1" dirty="0">
                <a:solidFill>
                  <a:schemeClr val="tx1">
                    <a:lumMod val="75000"/>
                    <a:lumOff val="25000"/>
                  </a:schemeClr>
                </a:solidFill>
              </a:rPr>
              <a:t>135 600*  </a:t>
            </a:r>
            <a:r>
              <a:rPr lang="lv-LV" sz="1200" b="1" dirty="0" err="1">
                <a:solidFill>
                  <a:schemeClr val="tx1">
                    <a:lumMod val="75000"/>
                    <a:lumOff val="25000"/>
                  </a:schemeClr>
                </a:solidFill>
              </a:rPr>
              <a:t>euro</a:t>
            </a:r>
            <a:r>
              <a:rPr lang="lv-LV" sz="1200" b="1" dirty="0">
                <a:solidFill>
                  <a:schemeClr val="tx1">
                    <a:lumMod val="75000"/>
                    <a:lumOff val="25000"/>
                  </a:schemeClr>
                </a:solidFill>
              </a:rPr>
              <a:t> </a:t>
            </a:r>
            <a:r>
              <a:rPr lang="lv-LV" sz="1200" dirty="0">
                <a:solidFill>
                  <a:schemeClr val="tx1">
                    <a:lumMod val="75000"/>
                    <a:lumOff val="25000"/>
                  </a:schemeClr>
                </a:solidFill>
              </a:rPr>
              <a:t>(ar PVN), lai nodrošinātu pakalpojumu piesaisti vietās, kur tas nav iespējams Centralizētās Cenu aptaujas ietvaros.</a:t>
            </a:r>
          </a:p>
          <a:p>
            <a:pPr marL="0" indent="0">
              <a:buNone/>
            </a:pPr>
            <a:endParaRPr lang="lv-LV" sz="1200" dirty="0">
              <a:solidFill>
                <a:schemeClr val="tx1">
                  <a:lumMod val="75000"/>
                  <a:lumOff val="25000"/>
                </a:schemeClr>
              </a:solidFill>
            </a:endParaRPr>
          </a:p>
          <a:p>
            <a:r>
              <a:rPr lang="lv-LV" sz="1200" b="0" kern="1200" dirty="0">
                <a:solidFill>
                  <a:schemeClr val="tx1"/>
                </a:solidFill>
                <a:effectLst/>
                <a:latin typeface="+mn-lt"/>
                <a:ea typeface="+mn-ea"/>
                <a:cs typeface="+mn-cs"/>
              </a:rPr>
              <a:t>Budžets 623 047 EUR, t</a:t>
            </a:r>
            <a:r>
              <a:rPr lang="lv-LV" sz="1200" kern="1200" dirty="0">
                <a:solidFill>
                  <a:schemeClr val="tx1"/>
                </a:solidFill>
                <a:effectLst/>
                <a:latin typeface="+mn-lt"/>
                <a:ea typeface="+mn-ea"/>
                <a:cs typeface="+mn-cs"/>
              </a:rPr>
              <a:t>.sk.:</a:t>
            </a:r>
          </a:p>
          <a:p>
            <a:pPr lvl="0"/>
            <a:r>
              <a:rPr lang="lv-LV" sz="1200" b="0" kern="1200" dirty="0">
                <a:solidFill>
                  <a:schemeClr val="tx1"/>
                </a:solidFill>
                <a:effectLst/>
                <a:latin typeface="+mn-lt"/>
                <a:ea typeface="+mn-ea"/>
                <a:cs typeface="+mn-cs"/>
              </a:rPr>
              <a:t>154 741 EUR – Atlīdzība kopā par 5 amata vietām</a:t>
            </a:r>
          </a:p>
          <a:p>
            <a:pPr lvl="0"/>
            <a:r>
              <a:rPr lang="lv-LV" sz="1200" b="0" kern="1200" dirty="0">
                <a:solidFill>
                  <a:schemeClr val="tx1"/>
                </a:solidFill>
                <a:effectLst/>
                <a:latin typeface="+mn-lt"/>
                <a:ea typeface="+mn-ea"/>
                <a:cs typeface="+mn-cs"/>
              </a:rPr>
              <a:t>456 690 EUR – Precēm un pakalpojumiem, t.sk.:</a:t>
            </a:r>
          </a:p>
          <a:p>
            <a:pPr lvl="1"/>
            <a:r>
              <a:rPr lang="lv-LV" sz="1200" b="0" kern="1200" dirty="0">
                <a:solidFill>
                  <a:schemeClr val="tx1"/>
                </a:solidFill>
                <a:effectLst/>
                <a:latin typeface="+mn-lt"/>
                <a:ea typeface="+mn-ea"/>
                <a:cs typeface="+mn-cs"/>
              </a:rPr>
              <a:t>435 600 EUR - Pakalpojums, kas nodrošina bērna sociālās uzvedības korekciju un sociālo rehabilitāciju</a:t>
            </a:r>
          </a:p>
          <a:p>
            <a:pPr lvl="1"/>
            <a:r>
              <a:rPr lang="lv-LV" sz="1200" b="0" kern="1200" dirty="0">
                <a:solidFill>
                  <a:schemeClr val="tx1"/>
                </a:solidFill>
                <a:effectLst/>
                <a:latin typeface="+mn-lt"/>
                <a:ea typeface="+mn-ea"/>
                <a:cs typeface="+mn-cs"/>
              </a:rPr>
              <a:t>21 090 EUR – darba vietu izveidei un uzturēšanai (piem. telpu noma, komunālie pakalpojumi, sakari, komandējumi, degviela, biroja preces u.c.)</a:t>
            </a:r>
          </a:p>
          <a:p>
            <a:pPr lvl="0"/>
            <a:r>
              <a:rPr lang="lv-LV" sz="1200" b="0" kern="1200" dirty="0">
                <a:solidFill>
                  <a:schemeClr val="tx1"/>
                </a:solidFill>
                <a:effectLst/>
                <a:latin typeface="+mn-lt"/>
                <a:ea typeface="+mn-ea"/>
                <a:cs typeface="+mn-cs"/>
              </a:rPr>
              <a:t>11 616 EUR – PLUS </a:t>
            </a:r>
            <a:r>
              <a:rPr lang="lv-LV" sz="1200" kern="1200" dirty="0">
                <a:solidFill>
                  <a:schemeClr val="tx1"/>
                </a:solidFill>
                <a:effectLst/>
                <a:latin typeface="+mn-lt"/>
                <a:ea typeface="+mn-ea"/>
                <a:cs typeface="+mn-cs"/>
              </a:rPr>
              <a:t>pilnveidi</a:t>
            </a:r>
          </a:p>
          <a:p>
            <a:pPr marL="0" indent="0">
              <a:buNone/>
            </a:pPr>
            <a:endParaRPr lang="lv-LV" sz="1200" dirty="0">
              <a:solidFill>
                <a:schemeClr val="tx1">
                  <a:lumMod val="75000"/>
                  <a:lumOff val="25000"/>
                </a:schemeClr>
              </a:solidFill>
            </a:endParaRPr>
          </a:p>
          <a:p>
            <a:pPr marL="0" indent="0">
              <a:buNone/>
            </a:pPr>
            <a:endParaRPr lang="lv-LV" dirty="0"/>
          </a:p>
          <a:p>
            <a:r>
              <a:rPr lang="lv-LV" b="1" dirty="0"/>
              <a:t>2) </a:t>
            </a:r>
            <a:r>
              <a:rPr lang="lv-LV" sz="1200" dirty="0">
                <a:cs typeface="Times New Roman" panose="02020603050405020304" pitchFamily="18" charset="0"/>
              </a:rPr>
              <a:t>VPD 2022.g. tika pārdalītas 3 amata vietas </a:t>
            </a:r>
            <a:r>
              <a:rPr lang="lv-LV" sz="1200" b="1" u="sng" dirty="0">
                <a:cs typeface="Times New Roman" panose="02020603050405020304" pitchFamily="18" charset="0"/>
              </a:rPr>
              <a:t>elektroniskās uzraudzības </a:t>
            </a:r>
            <a:r>
              <a:rPr lang="lv-LV" sz="1200" dirty="0">
                <a:cs typeface="Times New Roman" panose="02020603050405020304" pitchFamily="18" charset="0"/>
              </a:rPr>
              <a:t>nodrošināšanai saistībā ar vidējās pakāpes izslēgšanu slēgtajā cietumā. Tas tomēr būtiski neietekmēja probācijas klientu skaitu, kuriem tiek īstenota elektroniskās uzraudzība.</a:t>
            </a:r>
          </a:p>
          <a:p>
            <a:pPr algn="just"/>
            <a:r>
              <a:rPr lang="lv-LV" sz="1200" dirty="0">
                <a:cs typeface="Times New Roman" panose="02020603050405020304" pitchFamily="18" charset="0"/>
              </a:rPr>
              <a:t>Vienlaikus ir jāņem vērā, ka TM virza grozījumus Latvijas Sodu izpildes kodeksā, kas paredz pāreju uz divu veidu cietumu sistēmu (vairs nebūs daļēji slēgtu cietumu). Pāreja uz divu veidu cietumu sistēmu radīs iespēju personai ātrāk pretendēt uz nosacītu pirms termiņa atbrīvošanu, tostarp, ar elektronisko uzraudzību (likumprojekts paredz noteikt personu grupu, kas soda izciešanu uzsāks pakāpē, no kuras uzreiz ir iespējama pretendēšana uz nosacītu pirms termiņa atbrīvošanu). Paredzams, ka likumprojekts varētu tikt pieņemts gada nogalē.</a:t>
            </a:r>
          </a:p>
          <a:p>
            <a:pPr marL="0" indent="0">
              <a:buNone/>
            </a:pPr>
            <a:endParaRPr lang="lv-LV" dirty="0"/>
          </a:p>
        </p:txBody>
      </p:sp>
      <p:sp>
        <p:nvSpPr>
          <p:cNvPr id="4" name="Slaida numura vietturis 3"/>
          <p:cNvSpPr>
            <a:spLocks noGrp="1"/>
          </p:cNvSpPr>
          <p:nvPr>
            <p:ph type="sldNum" sz="quarter" idx="5"/>
          </p:nvPr>
        </p:nvSpPr>
        <p:spPr/>
        <p:txBody>
          <a:bodyPr/>
          <a:lstStyle/>
          <a:p>
            <a:fld id="{D472DA88-6E01-454D-8596-463A74ED1227}" type="slidenum">
              <a:rPr lang="lv-LV" smtClean="0"/>
              <a:t>6</a:t>
            </a:fld>
            <a:endParaRPr lang="lv-LV"/>
          </a:p>
        </p:txBody>
      </p:sp>
    </p:spTree>
    <p:extLst>
      <p:ext uri="{BB962C8B-B14F-4D97-AF65-F5344CB8AC3E}">
        <p14:creationId xmlns:p14="http://schemas.microsoft.com/office/powerpoint/2010/main" val="14312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kern="1200" dirty="0">
                <a:solidFill>
                  <a:schemeClr val="tx1"/>
                </a:solidFill>
                <a:effectLst/>
                <a:latin typeface="+mn-lt"/>
                <a:ea typeface="+mn-ea"/>
                <a:cs typeface="+mn-cs"/>
              </a:rPr>
              <a:t>Probācijas uzraudzību var piemērot no 2022. gada 1. janvāra, bērniem par jebkuru KL paredzētu NN, pieaugušajiem par 7 pantiem (ja NN izdarīts pēc 2022. gada 1. janvāra). 2022. gadā izpildei esam saņēmuši 66 tiesu nolēmumus un prokuroru priekšrakstus par sodu, kuros personai ir piemērots pamatsods – probācijas uzraudzība. </a:t>
            </a:r>
            <a:endParaRPr lang="lv-LV" dirty="0"/>
          </a:p>
        </p:txBody>
      </p:sp>
      <p:sp>
        <p:nvSpPr>
          <p:cNvPr id="4" name="Slaida numura vietturis 3"/>
          <p:cNvSpPr>
            <a:spLocks noGrp="1"/>
          </p:cNvSpPr>
          <p:nvPr>
            <p:ph type="sldNum" sz="quarter" idx="5"/>
          </p:nvPr>
        </p:nvSpPr>
        <p:spPr/>
        <p:txBody>
          <a:bodyPr/>
          <a:lstStyle/>
          <a:p>
            <a:fld id="{D472DA88-6E01-454D-8596-463A74ED1227}" type="slidenum">
              <a:rPr lang="lv-LV" smtClean="0"/>
              <a:t>7</a:t>
            </a:fld>
            <a:endParaRPr lang="lv-LV"/>
          </a:p>
        </p:txBody>
      </p:sp>
    </p:spTree>
    <p:extLst>
      <p:ext uri="{BB962C8B-B14F-4D97-AF65-F5344CB8AC3E}">
        <p14:creationId xmlns:p14="http://schemas.microsoft.com/office/powerpoint/2010/main" val="2016281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3195639"/>
            <a:ext cx="15544800" cy="2205038"/>
          </a:xfrm>
        </p:spPr>
        <p:txBody>
          <a:bodyPr/>
          <a:lstStyle/>
          <a:p>
            <a:r>
              <a:rPr lang="lv-LV"/>
              <a:t>Click to edit Master title style</a:t>
            </a:r>
            <a:endParaRPr lang="en-US"/>
          </a:p>
        </p:txBody>
      </p:sp>
      <p:sp>
        <p:nvSpPr>
          <p:cNvPr id="3" name="Subtitle 2"/>
          <p:cNvSpPr>
            <a:spLocks noGrp="1"/>
          </p:cNvSpPr>
          <p:nvPr>
            <p:ph type="subTitle" idx="1"/>
          </p:nvPr>
        </p:nvSpPr>
        <p:spPr>
          <a:xfrm>
            <a:off x="2743200" y="5829300"/>
            <a:ext cx="12801600" cy="2628900"/>
          </a:xfrm>
        </p:spPr>
        <p:txBody>
          <a:bodyPr/>
          <a:lstStyle>
            <a:lvl1pPr marL="0" indent="0" algn="ctr">
              <a:buNone/>
              <a:defRPr>
                <a:solidFill>
                  <a:schemeClr val="tx1">
                    <a:tint val="75000"/>
                  </a:schemeClr>
                </a:solidFill>
              </a:defRPr>
            </a:lvl1pPr>
            <a:lvl2pPr marL="914400" indent="0" algn="ctr">
              <a:buNone/>
              <a:defRPr>
                <a:solidFill>
                  <a:schemeClr val="tx1">
                    <a:tint val="75000"/>
                  </a:schemeClr>
                </a:solidFill>
              </a:defRPr>
            </a:lvl2pPr>
            <a:lvl3pPr marL="1828800" indent="0" algn="ctr">
              <a:buNone/>
              <a:defRPr>
                <a:solidFill>
                  <a:schemeClr val="tx1">
                    <a:tint val="75000"/>
                  </a:schemeClr>
                </a:solidFill>
              </a:defRPr>
            </a:lvl3pPr>
            <a:lvl4pPr marL="2743200" indent="0" algn="ctr">
              <a:buNone/>
              <a:defRPr>
                <a:solidFill>
                  <a:schemeClr val="tx1">
                    <a:tint val="75000"/>
                  </a:schemeClr>
                </a:solidFill>
              </a:defRPr>
            </a:lvl4pPr>
            <a:lvl5pPr marL="3657600" indent="0" algn="ctr">
              <a:buNone/>
              <a:defRPr>
                <a:solidFill>
                  <a:schemeClr val="tx1">
                    <a:tint val="75000"/>
                  </a:schemeClr>
                </a:solidFill>
              </a:defRPr>
            </a:lvl5pPr>
            <a:lvl6pPr marL="4572000" indent="0" algn="ctr">
              <a:buNone/>
              <a:defRPr>
                <a:solidFill>
                  <a:schemeClr val="tx1">
                    <a:tint val="75000"/>
                  </a:schemeClr>
                </a:solidFill>
              </a:defRPr>
            </a:lvl6pPr>
            <a:lvl7pPr marL="5486400" indent="0" algn="ctr">
              <a:buNone/>
              <a:defRPr>
                <a:solidFill>
                  <a:schemeClr val="tx1">
                    <a:tint val="75000"/>
                  </a:schemeClr>
                </a:solidFill>
              </a:defRPr>
            </a:lvl7pPr>
            <a:lvl8pPr marL="6400800" indent="0" algn="ctr">
              <a:buNone/>
              <a:defRPr>
                <a:solidFill>
                  <a:schemeClr val="tx1">
                    <a:tint val="75000"/>
                  </a:schemeClr>
                </a:solidFill>
              </a:defRPr>
            </a:lvl8pPr>
            <a:lvl9pPr marL="7315200" indent="0" algn="ctr">
              <a:buNone/>
              <a:defRPr>
                <a:solidFill>
                  <a:schemeClr val="tx1">
                    <a:tint val="75000"/>
                  </a:schemeClr>
                </a:solidFill>
              </a:defRPr>
            </a:lvl9pPr>
          </a:lstStyle>
          <a:p>
            <a:r>
              <a:rPr lang="lv-LV"/>
              <a:t>Click to edit Master subtitle style</a:t>
            </a:r>
            <a:endParaRPr lang="en-US"/>
          </a:p>
        </p:txBody>
      </p:sp>
      <p:sp>
        <p:nvSpPr>
          <p:cNvPr id="4" name="Date Placeholder 3"/>
          <p:cNvSpPr>
            <a:spLocks noGrp="1"/>
          </p:cNvSpPr>
          <p:nvPr>
            <p:ph type="dt" sz="half" idx="10"/>
          </p:nvPr>
        </p:nvSpPr>
        <p:spPr/>
        <p:txBody>
          <a:bodyPr/>
          <a:lstStyle/>
          <a:p>
            <a:fld id="{3F0DA329-88A0-F849-8400-3A6B1144ECBD}"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B1FFC-574F-A24B-8302-72E1444AD6FD}" type="slidenum">
              <a:rPr lang="en-US" smtClean="0"/>
              <a:t>‹#›</a:t>
            </a:fld>
            <a:endParaRPr lang="en-US"/>
          </a:p>
        </p:txBody>
      </p:sp>
    </p:spTree>
    <p:extLst>
      <p:ext uri="{BB962C8B-B14F-4D97-AF65-F5344CB8AC3E}">
        <p14:creationId xmlns:p14="http://schemas.microsoft.com/office/powerpoint/2010/main" val="4251014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idx="1"/>
          </p:nvPr>
        </p:nvSpPr>
        <p:spPr/>
        <p:txBody>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3F0DA329-88A0-F849-8400-3A6B1144ECBD}"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B1FFC-574F-A24B-8302-72E1444AD6FD}" type="slidenum">
              <a:rPr lang="en-US" smtClean="0"/>
              <a:t>‹#›</a:t>
            </a:fld>
            <a:endParaRPr lang="en-US"/>
          </a:p>
        </p:txBody>
      </p:sp>
    </p:spTree>
    <p:extLst>
      <p:ext uri="{BB962C8B-B14F-4D97-AF65-F5344CB8AC3E}">
        <p14:creationId xmlns:p14="http://schemas.microsoft.com/office/powerpoint/2010/main" val="1254852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626" y="6610352"/>
            <a:ext cx="15544800" cy="2043112"/>
          </a:xfrm>
        </p:spPr>
        <p:txBody>
          <a:bodyPr anchor="t"/>
          <a:lstStyle>
            <a:lvl1pPr algn="l">
              <a:defRPr sz="8000" b="1" cap="all"/>
            </a:lvl1pPr>
          </a:lstStyle>
          <a:p>
            <a:r>
              <a:rPr lang="lv-LV"/>
              <a:t>Click to edit Master title style</a:t>
            </a:r>
            <a:endParaRPr lang="en-US"/>
          </a:p>
        </p:txBody>
      </p:sp>
      <p:sp>
        <p:nvSpPr>
          <p:cNvPr id="3" name="Text Placeholder 2"/>
          <p:cNvSpPr>
            <a:spLocks noGrp="1"/>
          </p:cNvSpPr>
          <p:nvPr>
            <p:ph type="body" idx="1"/>
          </p:nvPr>
        </p:nvSpPr>
        <p:spPr>
          <a:xfrm>
            <a:off x="1444626" y="4360070"/>
            <a:ext cx="15544800" cy="2250280"/>
          </a:xfrm>
        </p:spPr>
        <p:txBody>
          <a:bodyPr anchor="b"/>
          <a:lstStyle>
            <a:lvl1pPr marL="0" indent="0">
              <a:buNone/>
              <a:defRPr sz="4000">
                <a:solidFill>
                  <a:schemeClr val="tx1">
                    <a:tint val="75000"/>
                  </a:schemeClr>
                </a:solidFill>
              </a:defRPr>
            </a:lvl1pPr>
            <a:lvl2pPr marL="914400" indent="0">
              <a:buNone/>
              <a:defRPr sz="3600">
                <a:solidFill>
                  <a:schemeClr val="tx1">
                    <a:tint val="75000"/>
                  </a:schemeClr>
                </a:solidFill>
              </a:defRPr>
            </a:lvl2pPr>
            <a:lvl3pPr marL="1828800" indent="0">
              <a:buNone/>
              <a:defRPr sz="3200">
                <a:solidFill>
                  <a:schemeClr val="tx1">
                    <a:tint val="75000"/>
                  </a:schemeClr>
                </a:solidFill>
              </a:defRPr>
            </a:lvl3pPr>
            <a:lvl4pPr marL="2743200" indent="0">
              <a:buNone/>
              <a:defRPr sz="2800">
                <a:solidFill>
                  <a:schemeClr val="tx1">
                    <a:tint val="75000"/>
                  </a:schemeClr>
                </a:solidFill>
              </a:defRPr>
            </a:lvl4pPr>
            <a:lvl5pPr marL="3657600" indent="0">
              <a:buNone/>
              <a:defRPr sz="2800">
                <a:solidFill>
                  <a:schemeClr val="tx1">
                    <a:tint val="75000"/>
                  </a:schemeClr>
                </a:solidFill>
              </a:defRPr>
            </a:lvl5pPr>
            <a:lvl6pPr marL="4572000" indent="0">
              <a:buNone/>
              <a:defRPr sz="2800">
                <a:solidFill>
                  <a:schemeClr val="tx1">
                    <a:tint val="75000"/>
                  </a:schemeClr>
                </a:solidFill>
              </a:defRPr>
            </a:lvl6pPr>
            <a:lvl7pPr marL="5486400" indent="0">
              <a:buNone/>
              <a:defRPr sz="2800">
                <a:solidFill>
                  <a:schemeClr val="tx1">
                    <a:tint val="75000"/>
                  </a:schemeClr>
                </a:solidFill>
              </a:defRPr>
            </a:lvl7pPr>
            <a:lvl8pPr marL="6400800" indent="0">
              <a:buNone/>
              <a:defRPr sz="2800">
                <a:solidFill>
                  <a:schemeClr val="tx1">
                    <a:tint val="75000"/>
                  </a:schemeClr>
                </a:solidFill>
              </a:defRPr>
            </a:lvl8pPr>
            <a:lvl9pPr marL="7315200" indent="0">
              <a:buNone/>
              <a:defRPr sz="2800">
                <a:solidFill>
                  <a:schemeClr val="tx1">
                    <a:tint val="75000"/>
                  </a:schemeClr>
                </a:solidFill>
              </a:defRPr>
            </a:lvl9pPr>
          </a:lstStyle>
          <a:p>
            <a:pPr lvl="0"/>
            <a:r>
              <a:rPr lang="lv-LV"/>
              <a:t>Click to edit Master text styles</a:t>
            </a:r>
          </a:p>
        </p:txBody>
      </p:sp>
      <p:sp>
        <p:nvSpPr>
          <p:cNvPr id="4" name="Date Placeholder 3"/>
          <p:cNvSpPr>
            <a:spLocks noGrp="1"/>
          </p:cNvSpPr>
          <p:nvPr>
            <p:ph type="dt" sz="half" idx="10"/>
          </p:nvPr>
        </p:nvSpPr>
        <p:spPr/>
        <p:txBody>
          <a:bodyPr/>
          <a:lstStyle/>
          <a:p>
            <a:fld id="{3F0DA329-88A0-F849-8400-3A6B1144ECBD}"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B1FFC-574F-A24B-8302-72E1444AD6FD}" type="slidenum">
              <a:rPr lang="en-US" smtClean="0"/>
              <a:t>‹#›</a:t>
            </a:fld>
            <a:endParaRPr lang="en-US"/>
          </a:p>
        </p:txBody>
      </p:sp>
    </p:spTree>
    <p:extLst>
      <p:ext uri="{BB962C8B-B14F-4D97-AF65-F5344CB8AC3E}">
        <p14:creationId xmlns:p14="http://schemas.microsoft.com/office/powerpoint/2010/main" val="3669699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Content Placeholder 2"/>
          <p:cNvSpPr>
            <a:spLocks noGrp="1"/>
          </p:cNvSpPr>
          <p:nvPr>
            <p:ph sz="half" idx="1"/>
          </p:nvPr>
        </p:nvSpPr>
        <p:spPr>
          <a:xfrm>
            <a:off x="914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Content Placeholder 3"/>
          <p:cNvSpPr>
            <a:spLocks noGrp="1"/>
          </p:cNvSpPr>
          <p:nvPr>
            <p:ph sz="half" idx="2"/>
          </p:nvPr>
        </p:nvSpPr>
        <p:spPr>
          <a:xfrm>
            <a:off x="9296400" y="1800226"/>
            <a:ext cx="8077200" cy="5091112"/>
          </a:xfrm>
        </p:spPr>
        <p:txBody>
          <a:bodyPr/>
          <a:lstStyle>
            <a:lvl1pPr>
              <a:defRPr sz="5600"/>
            </a:lvl1pPr>
            <a:lvl2pPr>
              <a:defRPr sz="4800"/>
            </a:lvl2pPr>
            <a:lvl3pPr>
              <a:defRPr sz="4000"/>
            </a:lvl3pPr>
            <a:lvl4pPr>
              <a:defRPr sz="3600"/>
            </a:lvl4pPr>
            <a:lvl5pPr>
              <a:defRPr sz="3600"/>
            </a:lvl5pPr>
            <a:lvl6pPr>
              <a:defRPr sz="3600"/>
            </a:lvl6pPr>
            <a:lvl7pPr>
              <a:defRPr sz="3600"/>
            </a:lvl7pPr>
            <a:lvl8pPr>
              <a:defRPr sz="3600"/>
            </a:lvl8pPr>
            <a:lvl9pPr>
              <a:defRPr sz="36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Date Placeholder 4"/>
          <p:cNvSpPr>
            <a:spLocks noGrp="1"/>
          </p:cNvSpPr>
          <p:nvPr>
            <p:ph type="dt" sz="half" idx="10"/>
          </p:nvPr>
        </p:nvSpPr>
        <p:spPr/>
        <p:txBody>
          <a:bodyPr/>
          <a:lstStyle/>
          <a:p>
            <a:fld id="{3F0DA329-88A0-F849-8400-3A6B1144ECBD}"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B1FFC-574F-A24B-8302-72E1444AD6FD}" type="slidenum">
              <a:rPr lang="en-US" smtClean="0"/>
              <a:t>‹#›</a:t>
            </a:fld>
            <a:endParaRPr lang="en-US"/>
          </a:p>
        </p:txBody>
      </p:sp>
    </p:spTree>
    <p:extLst>
      <p:ext uri="{BB962C8B-B14F-4D97-AF65-F5344CB8AC3E}">
        <p14:creationId xmlns:p14="http://schemas.microsoft.com/office/powerpoint/2010/main" val="4021917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1958"/>
            <a:ext cx="16459200" cy="1714500"/>
          </a:xfrm>
        </p:spPr>
        <p:txBody>
          <a:bodyPr/>
          <a:lstStyle>
            <a:lvl1pPr>
              <a:defRPr/>
            </a:lvl1pPr>
          </a:lstStyle>
          <a:p>
            <a:r>
              <a:rPr lang="lv-LV"/>
              <a:t>Click to edit Master title style</a:t>
            </a:r>
            <a:endParaRPr lang="en-US"/>
          </a:p>
        </p:txBody>
      </p:sp>
      <p:sp>
        <p:nvSpPr>
          <p:cNvPr id="3" name="Text Placeholder 2"/>
          <p:cNvSpPr>
            <a:spLocks noGrp="1"/>
          </p:cNvSpPr>
          <p:nvPr>
            <p:ph type="body" idx="1"/>
          </p:nvPr>
        </p:nvSpPr>
        <p:spPr>
          <a:xfrm>
            <a:off x="914400" y="2302670"/>
            <a:ext cx="8080376"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lv-LV"/>
              <a:t>Click to edit Master text styles</a:t>
            </a:r>
          </a:p>
        </p:txBody>
      </p:sp>
      <p:sp>
        <p:nvSpPr>
          <p:cNvPr id="4" name="Content Placeholder 3"/>
          <p:cNvSpPr>
            <a:spLocks noGrp="1"/>
          </p:cNvSpPr>
          <p:nvPr>
            <p:ph sz="half" idx="2"/>
          </p:nvPr>
        </p:nvSpPr>
        <p:spPr>
          <a:xfrm>
            <a:off x="914400" y="3262312"/>
            <a:ext cx="8080376"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5" name="Text Placeholder 4"/>
          <p:cNvSpPr>
            <a:spLocks noGrp="1"/>
          </p:cNvSpPr>
          <p:nvPr>
            <p:ph type="body" sz="quarter" idx="3"/>
          </p:nvPr>
        </p:nvSpPr>
        <p:spPr>
          <a:xfrm>
            <a:off x="9290053" y="2302670"/>
            <a:ext cx="8083550" cy="95964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lv-LV"/>
              <a:t>Click to edit Master text styles</a:t>
            </a:r>
          </a:p>
        </p:txBody>
      </p:sp>
      <p:sp>
        <p:nvSpPr>
          <p:cNvPr id="6" name="Content Placeholder 5"/>
          <p:cNvSpPr>
            <a:spLocks noGrp="1"/>
          </p:cNvSpPr>
          <p:nvPr>
            <p:ph sz="quarter" idx="4"/>
          </p:nvPr>
        </p:nvSpPr>
        <p:spPr>
          <a:xfrm>
            <a:off x="9290053" y="3262312"/>
            <a:ext cx="8083550" cy="5926932"/>
          </a:xfrm>
        </p:spPr>
        <p:txBody>
          <a:bodyPr/>
          <a:lstStyle>
            <a:lvl1pPr>
              <a:defRPr sz="4800"/>
            </a:lvl1pPr>
            <a:lvl2pPr>
              <a:defRPr sz="4000"/>
            </a:lvl2pPr>
            <a:lvl3pPr>
              <a:defRPr sz="3600"/>
            </a:lvl3pPr>
            <a:lvl4pPr>
              <a:defRPr sz="3200"/>
            </a:lvl4pPr>
            <a:lvl5pPr>
              <a:defRPr sz="3200"/>
            </a:lvl5pPr>
            <a:lvl6pPr>
              <a:defRPr sz="3200"/>
            </a:lvl6pPr>
            <a:lvl7pPr>
              <a:defRPr sz="3200"/>
            </a:lvl7pPr>
            <a:lvl8pPr>
              <a:defRPr sz="3200"/>
            </a:lvl8pPr>
            <a:lvl9pPr>
              <a:defRPr sz="32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7" name="Date Placeholder 6"/>
          <p:cNvSpPr>
            <a:spLocks noGrp="1"/>
          </p:cNvSpPr>
          <p:nvPr>
            <p:ph type="dt" sz="half" idx="10"/>
          </p:nvPr>
        </p:nvSpPr>
        <p:spPr/>
        <p:txBody>
          <a:bodyPr/>
          <a:lstStyle/>
          <a:p>
            <a:fld id="{3F0DA329-88A0-F849-8400-3A6B1144ECBD}" type="datetimeFigureOut">
              <a:rPr lang="en-US" smtClean="0"/>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B1FFC-574F-A24B-8302-72E1444AD6FD}" type="slidenum">
              <a:rPr lang="en-US" smtClean="0"/>
              <a:t>‹#›</a:t>
            </a:fld>
            <a:endParaRPr lang="en-US"/>
          </a:p>
        </p:txBody>
      </p:sp>
    </p:spTree>
    <p:extLst>
      <p:ext uri="{BB962C8B-B14F-4D97-AF65-F5344CB8AC3E}">
        <p14:creationId xmlns:p14="http://schemas.microsoft.com/office/powerpoint/2010/main" val="3253536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Date Placeholder 2"/>
          <p:cNvSpPr>
            <a:spLocks noGrp="1"/>
          </p:cNvSpPr>
          <p:nvPr>
            <p:ph type="dt" sz="half" idx="10"/>
          </p:nvPr>
        </p:nvSpPr>
        <p:spPr/>
        <p:txBody>
          <a:bodyPr/>
          <a:lstStyle/>
          <a:p>
            <a:fld id="{3F0DA329-88A0-F849-8400-3A6B1144ECBD}" type="datetimeFigureOut">
              <a:rPr lang="en-US" smtClean="0"/>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B1FFC-574F-A24B-8302-72E1444AD6FD}" type="slidenum">
              <a:rPr lang="en-US" smtClean="0"/>
              <a:t>‹#›</a:t>
            </a:fld>
            <a:endParaRPr lang="en-US"/>
          </a:p>
        </p:txBody>
      </p:sp>
    </p:spTree>
    <p:extLst>
      <p:ext uri="{BB962C8B-B14F-4D97-AF65-F5344CB8AC3E}">
        <p14:creationId xmlns:p14="http://schemas.microsoft.com/office/powerpoint/2010/main" val="4107030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DA329-88A0-F849-8400-3A6B1144ECBD}" type="datetimeFigureOut">
              <a:rPr lang="en-US" smtClean="0"/>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B1FFC-574F-A24B-8302-72E1444AD6FD}" type="slidenum">
              <a:rPr lang="en-US" smtClean="0"/>
              <a:t>‹#›</a:t>
            </a:fld>
            <a:endParaRPr lang="en-US"/>
          </a:p>
        </p:txBody>
      </p:sp>
    </p:spTree>
    <p:extLst>
      <p:ext uri="{BB962C8B-B14F-4D97-AF65-F5344CB8AC3E}">
        <p14:creationId xmlns:p14="http://schemas.microsoft.com/office/powerpoint/2010/main" val="2077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3" y="409574"/>
            <a:ext cx="6016626" cy="1743076"/>
          </a:xfrm>
        </p:spPr>
        <p:txBody>
          <a:bodyPr anchor="b"/>
          <a:lstStyle>
            <a:lvl1pPr algn="l">
              <a:defRPr sz="4000" b="1"/>
            </a:lvl1pPr>
          </a:lstStyle>
          <a:p>
            <a:r>
              <a:rPr lang="lv-LV"/>
              <a:t>Click to edit Master title style</a:t>
            </a:r>
            <a:endParaRPr lang="en-US"/>
          </a:p>
        </p:txBody>
      </p:sp>
      <p:sp>
        <p:nvSpPr>
          <p:cNvPr id="3" name="Content Placeholder 2"/>
          <p:cNvSpPr>
            <a:spLocks noGrp="1"/>
          </p:cNvSpPr>
          <p:nvPr>
            <p:ph idx="1"/>
          </p:nvPr>
        </p:nvSpPr>
        <p:spPr>
          <a:xfrm>
            <a:off x="7150100" y="409577"/>
            <a:ext cx="10223500" cy="877967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Text Placeholder 3"/>
          <p:cNvSpPr>
            <a:spLocks noGrp="1"/>
          </p:cNvSpPr>
          <p:nvPr>
            <p:ph type="body" sz="half" idx="2"/>
          </p:nvPr>
        </p:nvSpPr>
        <p:spPr>
          <a:xfrm>
            <a:off x="914403" y="2152653"/>
            <a:ext cx="6016626" cy="70365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lv-LV"/>
              <a:t>Click to edit Master text styles</a:t>
            </a:r>
          </a:p>
        </p:txBody>
      </p:sp>
      <p:sp>
        <p:nvSpPr>
          <p:cNvPr id="5" name="Date Placeholder 4"/>
          <p:cNvSpPr>
            <a:spLocks noGrp="1"/>
          </p:cNvSpPr>
          <p:nvPr>
            <p:ph type="dt" sz="half" idx="10"/>
          </p:nvPr>
        </p:nvSpPr>
        <p:spPr/>
        <p:txBody>
          <a:bodyPr/>
          <a:lstStyle/>
          <a:p>
            <a:fld id="{3F0DA329-88A0-F849-8400-3A6B1144ECBD}"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B1FFC-574F-A24B-8302-72E1444AD6FD}" type="slidenum">
              <a:rPr lang="en-US" smtClean="0"/>
              <a:t>‹#›</a:t>
            </a:fld>
            <a:endParaRPr lang="en-US"/>
          </a:p>
        </p:txBody>
      </p:sp>
    </p:spTree>
    <p:extLst>
      <p:ext uri="{BB962C8B-B14F-4D97-AF65-F5344CB8AC3E}">
        <p14:creationId xmlns:p14="http://schemas.microsoft.com/office/powerpoint/2010/main" val="1221060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84576" y="7200900"/>
            <a:ext cx="10972800" cy="850108"/>
          </a:xfrm>
        </p:spPr>
        <p:txBody>
          <a:bodyPr anchor="b"/>
          <a:lstStyle>
            <a:lvl1pPr algn="l">
              <a:defRPr sz="4000" b="1"/>
            </a:lvl1pPr>
          </a:lstStyle>
          <a:p>
            <a:r>
              <a:rPr lang="lv-LV"/>
              <a:t>Click to edit Master title style</a:t>
            </a:r>
            <a:endParaRPr lang="en-US"/>
          </a:p>
        </p:txBody>
      </p:sp>
      <p:sp>
        <p:nvSpPr>
          <p:cNvPr id="3" name="Picture Placeholder 2"/>
          <p:cNvSpPr>
            <a:spLocks noGrp="1"/>
          </p:cNvSpPr>
          <p:nvPr>
            <p:ph type="pic" idx="1"/>
          </p:nvPr>
        </p:nvSpPr>
        <p:spPr>
          <a:xfrm>
            <a:off x="3584576" y="919162"/>
            <a:ext cx="10972800" cy="6172200"/>
          </a:xfr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3584576" y="8051007"/>
            <a:ext cx="10972800" cy="1207294"/>
          </a:xfrm>
        </p:spPr>
        <p:txBody>
          <a:bodyPr/>
          <a:lstStyle>
            <a:lvl1pPr marL="0" indent="0">
              <a:buNone/>
              <a:defRPr sz="2800"/>
            </a:lvl1pPr>
            <a:lvl2pPr marL="914400" indent="0">
              <a:buNone/>
              <a:defRPr sz="2400"/>
            </a:lvl2pPr>
            <a:lvl3pPr marL="1828800" indent="0">
              <a:buNone/>
              <a:defRPr sz="2000"/>
            </a:lvl3pPr>
            <a:lvl4pPr marL="2743200" indent="0">
              <a:buNone/>
              <a:defRPr sz="1800"/>
            </a:lvl4pPr>
            <a:lvl5pPr marL="3657600" indent="0">
              <a:buNone/>
              <a:defRPr sz="1800"/>
            </a:lvl5pPr>
            <a:lvl6pPr marL="4572000" indent="0">
              <a:buNone/>
              <a:defRPr sz="1800"/>
            </a:lvl6pPr>
            <a:lvl7pPr marL="5486400" indent="0">
              <a:buNone/>
              <a:defRPr sz="1800"/>
            </a:lvl7pPr>
            <a:lvl8pPr marL="6400800" indent="0">
              <a:buNone/>
              <a:defRPr sz="1800"/>
            </a:lvl8pPr>
            <a:lvl9pPr marL="7315200" indent="0">
              <a:buNone/>
              <a:defRPr sz="1800"/>
            </a:lvl9pPr>
          </a:lstStyle>
          <a:p>
            <a:pPr lvl="0"/>
            <a:r>
              <a:rPr lang="lv-LV"/>
              <a:t>Click to edit Master text styles</a:t>
            </a:r>
          </a:p>
        </p:txBody>
      </p:sp>
      <p:sp>
        <p:nvSpPr>
          <p:cNvPr id="5" name="Date Placeholder 4"/>
          <p:cNvSpPr>
            <a:spLocks noGrp="1"/>
          </p:cNvSpPr>
          <p:nvPr>
            <p:ph type="dt" sz="half" idx="10"/>
          </p:nvPr>
        </p:nvSpPr>
        <p:spPr/>
        <p:txBody>
          <a:bodyPr/>
          <a:lstStyle/>
          <a:p>
            <a:fld id="{3F0DA329-88A0-F849-8400-3A6B1144ECBD}" type="datetimeFigureOut">
              <a:rPr lang="en-US" smtClean="0"/>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B1FFC-574F-A24B-8302-72E1444AD6FD}" type="slidenum">
              <a:rPr lang="en-US" smtClean="0"/>
              <a:t>‹#›</a:t>
            </a:fld>
            <a:endParaRPr lang="en-US"/>
          </a:p>
        </p:txBody>
      </p:sp>
    </p:spTree>
    <p:extLst>
      <p:ext uri="{BB962C8B-B14F-4D97-AF65-F5344CB8AC3E}">
        <p14:creationId xmlns:p14="http://schemas.microsoft.com/office/powerpoint/2010/main" val="39631716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v-LV"/>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3F0DA329-88A0-F849-8400-3A6B1144ECBD}"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B1FFC-574F-A24B-8302-72E1444AD6FD}" type="slidenum">
              <a:rPr lang="en-US" smtClean="0"/>
              <a:t>‹#›</a:t>
            </a:fld>
            <a:endParaRPr lang="en-US"/>
          </a:p>
        </p:txBody>
      </p:sp>
    </p:spTree>
    <p:extLst>
      <p:ext uri="{BB962C8B-B14F-4D97-AF65-F5344CB8AC3E}">
        <p14:creationId xmlns:p14="http://schemas.microsoft.com/office/powerpoint/2010/main" val="2445954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258800" y="309562"/>
            <a:ext cx="4114800" cy="6581776"/>
          </a:xfrm>
        </p:spPr>
        <p:txBody>
          <a:bodyPr vert="eaVert"/>
          <a:lstStyle/>
          <a:p>
            <a:r>
              <a:rPr lang="lv-LV"/>
              <a:t>Click to edit Master title style</a:t>
            </a:r>
            <a:endParaRPr lang="en-US"/>
          </a:p>
        </p:txBody>
      </p:sp>
      <p:sp>
        <p:nvSpPr>
          <p:cNvPr id="3" name="Vertical Text Placeholder 2"/>
          <p:cNvSpPr>
            <a:spLocks noGrp="1"/>
          </p:cNvSpPr>
          <p:nvPr>
            <p:ph type="body" orient="vert" idx="1"/>
          </p:nvPr>
        </p:nvSpPr>
        <p:spPr>
          <a:xfrm>
            <a:off x="914400" y="309562"/>
            <a:ext cx="12039600" cy="6581776"/>
          </a:xfrm>
        </p:spPr>
        <p:txBody>
          <a:bodyPr vert="eaVert"/>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10"/>
          </p:nvPr>
        </p:nvSpPr>
        <p:spPr/>
        <p:txBody>
          <a:bodyPr/>
          <a:lstStyle/>
          <a:p>
            <a:fld id="{3F0DA329-88A0-F849-8400-3A6B1144ECBD}" type="datetimeFigureOut">
              <a:rPr lang="en-US" smtClean="0"/>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B1FFC-574F-A24B-8302-72E1444AD6FD}" type="slidenum">
              <a:rPr lang="en-US" smtClean="0"/>
              <a:t>‹#›</a:t>
            </a:fld>
            <a:endParaRPr lang="en-US"/>
          </a:p>
        </p:txBody>
      </p:sp>
    </p:spTree>
    <p:extLst>
      <p:ext uri="{BB962C8B-B14F-4D97-AF65-F5344CB8AC3E}">
        <p14:creationId xmlns:p14="http://schemas.microsoft.com/office/powerpoint/2010/main" val="594094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411958"/>
            <a:ext cx="16459200" cy="1714500"/>
          </a:xfrm>
          <a:prstGeom prst="rect">
            <a:avLst/>
          </a:prstGeom>
        </p:spPr>
        <p:txBody>
          <a:bodyPr vert="horz" lIns="91440" tIns="45720" rIns="91440" bIns="45720" rtlCol="0" anchor="ctr">
            <a:normAutofit/>
          </a:bodyPr>
          <a:lstStyle/>
          <a:p>
            <a:r>
              <a:rPr lang="lv-LV"/>
              <a:t>Click to edit Master title style</a:t>
            </a:r>
            <a:endParaRPr lang="en-US"/>
          </a:p>
        </p:txBody>
      </p:sp>
      <p:sp>
        <p:nvSpPr>
          <p:cNvPr id="3" name="Text Placeholder 2"/>
          <p:cNvSpPr>
            <a:spLocks noGrp="1"/>
          </p:cNvSpPr>
          <p:nvPr>
            <p:ph type="body" idx="1"/>
          </p:nvPr>
        </p:nvSpPr>
        <p:spPr>
          <a:xfrm>
            <a:off x="914400" y="2400302"/>
            <a:ext cx="16459200" cy="6788944"/>
          </a:xfrm>
          <a:prstGeom prst="rect">
            <a:avLst/>
          </a:prstGeom>
        </p:spPr>
        <p:txBody>
          <a:bodyPr vert="horz" lIns="91440" tIns="45720" rIns="91440" bIns="45720" rtlCol="0">
            <a:normAutofit/>
          </a:bodyPr>
          <a:lstStyle/>
          <a:p>
            <a:pPr lvl="0"/>
            <a:r>
              <a:rPr lang="lv-LV"/>
              <a:t>Click to edit Master text styles</a:t>
            </a:r>
          </a:p>
          <a:p>
            <a:pPr lvl="1"/>
            <a:r>
              <a:rPr lang="lv-LV"/>
              <a:t>Second level</a:t>
            </a:r>
          </a:p>
          <a:p>
            <a:pPr lvl="2"/>
            <a:r>
              <a:rPr lang="lv-LV"/>
              <a:t>Third level</a:t>
            </a:r>
          </a:p>
          <a:p>
            <a:pPr lvl="3"/>
            <a:r>
              <a:rPr lang="lv-LV"/>
              <a:t>Fourth level</a:t>
            </a:r>
          </a:p>
          <a:p>
            <a:pPr lvl="4"/>
            <a:r>
              <a:rPr lang="lv-LV"/>
              <a:t>Fifth level</a:t>
            </a:r>
            <a:endParaRPr lang="en-US"/>
          </a:p>
        </p:txBody>
      </p:sp>
      <p:sp>
        <p:nvSpPr>
          <p:cNvPr id="4" name="Date Placeholder 3"/>
          <p:cNvSpPr>
            <a:spLocks noGrp="1"/>
          </p:cNvSpPr>
          <p:nvPr>
            <p:ph type="dt" sz="half" idx="2"/>
          </p:nvPr>
        </p:nvSpPr>
        <p:spPr>
          <a:xfrm>
            <a:off x="914400" y="9534526"/>
            <a:ext cx="4267200" cy="547688"/>
          </a:xfrm>
          <a:prstGeom prst="rect">
            <a:avLst/>
          </a:prstGeom>
        </p:spPr>
        <p:txBody>
          <a:bodyPr vert="horz" lIns="91440" tIns="45720" rIns="91440" bIns="45720" rtlCol="0" anchor="ctr"/>
          <a:lstStyle>
            <a:lvl1pPr algn="l">
              <a:defRPr sz="2400">
                <a:solidFill>
                  <a:schemeClr val="tx1">
                    <a:tint val="75000"/>
                  </a:schemeClr>
                </a:solidFill>
              </a:defRPr>
            </a:lvl1pPr>
          </a:lstStyle>
          <a:p>
            <a:fld id="{3F0DA329-88A0-F849-8400-3A6B1144ECBD}" type="datetimeFigureOut">
              <a:rPr lang="en-US" smtClean="0"/>
              <a:t>3/6/2023</a:t>
            </a:fld>
            <a:endParaRPr lang="en-US"/>
          </a:p>
        </p:txBody>
      </p:sp>
      <p:sp>
        <p:nvSpPr>
          <p:cNvPr id="5" name="Footer Placeholder 4"/>
          <p:cNvSpPr>
            <a:spLocks noGrp="1"/>
          </p:cNvSpPr>
          <p:nvPr>
            <p:ph type="ftr" sz="quarter" idx="3"/>
          </p:nvPr>
        </p:nvSpPr>
        <p:spPr>
          <a:xfrm>
            <a:off x="6248400" y="9534526"/>
            <a:ext cx="5791200" cy="547688"/>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3106400" y="9534526"/>
            <a:ext cx="4267200" cy="547688"/>
          </a:xfrm>
          <a:prstGeom prst="rect">
            <a:avLst/>
          </a:prstGeom>
        </p:spPr>
        <p:txBody>
          <a:bodyPr vert="horz" lIns="91440" tIns="45720" rIns="91440" bIns="45720" rtlCol="0" anchor="ctr"/>
          <a:lstStyle>
            <a:lvl1pPr algn="r">
              <a:defRPr sz="2400">
                <a:solidFill>
                  <a:schemeClr val="tx1">
                    <a:tint val="75000"/>
                  </a:schemeClr>
                </a:solidFill>
              </a:defRPr>
            </a:lvl1pPr>
          </a:lstStyle>
          <a:p>
            <a:fld id="{78FB1FFC-574F-A24B-8302-72E1444AD6FD}" type="slidenum">
              <a:rPr lang="en-US" smtClean="0"/>
              <a:t>‹#›</a:t>
            </a:fld>
            <a:endParaRPr lang="en-US"/>
          </a:p>
        </p:txBody>
      </p:sp>
    </p:spTree>
    <p:extLst>
      <p:ext uri="{BB962C8B-B14F-4D97-AF65-F5344CB8AC3E}">
        <p14:creationId xmlns:p14="http://schemas.microsoft.com/office/powerpoint/2010/main" val="1420057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8800" kern="1200">
          <a:solidFill>
            <a:schemeClr val="tx1"/>
          </a:solidFill>
          <a:latin typeface="+mj-lt"/>
          <a:ea typeface="+mj-ea"/>
          <a:cs typeface="+mj-cs"/>
        </a:defRPr>
      </a:lvl1pPr>
    </p:titleStyle>
    <p:bodyStyle>
      <a:lvl1pPr marL="685800" indent="-685800" algn="l" defTabSz="914400" rtl="0" eaLnBrk="1" latinLnBrk="0" hangingPunct="1">
        <a:spcBef>
          <a:spcPct val="20000"/>
        </a:spcBef>
        <a:buFont typeface="Arial"/>
        <a:buChar char="•"/>
        <a:defRPr sz="6400" kern="1200">
          <a:solidFill>
            <a:schemeClr val="tx1"/>
          </a:solidFill>
          <a:latin typeface="+mn-lt"/>
          <a:ea typeface="+mn-ea"/>
          <a:cs typeface="+mn-cs"/>
        </a:defRPr>
      </a:lvl1pPr>
      <a:lvl2pPr marL="1485900" indent="-571500" algn="l" defTabSz="914400" rtl="0" eaLnBrk="1" latinLnBrk="0" hangingPunct="1">
        <a:spcBef>
          <a:spcPct val="20000"/>
        </a:spcBef>
        <a:buFont typeface="Arial"/>
        <a:buChar char="–"/>
        <a:defRPr sz="5600" kern="1200">
          <a:solidFill>
            <a:schemeClr val="tx1"/>
          </a:solidFill>
          <a:latin typeface="+mn-lt"/>
          <a:ea typeface="+mn-ea"/>
          <a:cs typeface="+mn-cs"/>
        </a:defRPr>
      </a:lvl2pPr>
      <a:lvl3pPr marL="2286000" indent="-457200" algn="l" defTabSz="914400" rtl="0" eaLnBrk="1" latinLnBrk="0" hangingPunct="1">
        <a:spcBef>
          <a:spcPct val="20000"/>
        </a:spcBef>
        <a:buFont typeface="Arial"/>
        <a:buChar char="•"/>
        <a:defRPr sz="4800" kern="1200">
          <a:solidFill>
            <a:schemeClr val="tx1"/>
          </a:solidFill>
          <a:latin typeface="+mn-lt"/>
          <a:ea typeface="+mn-ea"/>
          <a:cs typeface="+mn-cs"/>
        </a:defRPr>
      </a:lvl3pPr>
      <a:lvl4pPr marL="3200400" indent="-457200" algn="l" defTabSz="914400" rtl="0" eaLnBrk="1" latinLnBrk="0" hangingPunct="1">
        <a:spcBef>
          <a:spcPct val="20000"/>
        </a:spcBef>
        <a:buFont typeface="Arial"/>
        <a:buChar char="–"/>
        <a:defRPr sz="4000" kern="1200">
          <a:solidFill>
            <a:schemeClr val="tx1"/>
          </a:solidFill>
          <a:latin typeface="+mn-lt"/>
          <a:ea typeface="+mn-ea"/>
          <a:cs typeface="+mn-cs"/>
        </a:defRPr>
      </a:lvl4pPr>
      <a:lvl5pPr marL="4114800" indent="-457200" algn="l" defTabSz="914400" rtl="0" eaLnBrk="1" latinLnBrk="0" hangingPunct="1">
        <a:spcBef>
          <a:spcPct val="20000"/>
        </a:spcBef>
        <a:buFont typeface="Arial"/>
        <a:buChar char="»"/>
        <a:defRPr sz="4000" kern="1200">
          <a:solidFill>
            <a:schemeClr val="tx1"/>
          </a:solidFill>
          <a:latin typeface="+mn-lt"/>
          <a:ea typeface="+mn-ea"/>
          <a:cs typeface="+mn-cs"/>
        </a:defRPr>
      </a:lvl5pPr>
      <a:lvl6pPr marL="5029200" indent="-457200" algn="l" defTabSz="914400" rtl="0" eaLnBrk="1" latinLnBrk="0" hangingPunct="1">
        <a:spcBef>
          <a:spcPct val="20000"/>
        </a:spcBef>
        <a:buFont typeface="Arial"/>
        <a:buChar char="•"/>
        <a:defRPr sz="4000" kern="1200">
          <a:solidFill>
            <a:schemeClr val="tx1"/>
          </a:solidFill>
          <a:latin typeface="+mn-lt"/>
          <a:ea typeface="+mn-ea"/>
          <a:cs typeface="+mn-cs"/>
        </a:defRPr>
      </a:lvl6pPr>
      <a:lvl7pPr marL="5943600" indent="-457200" algn="l" defTabSz="914400" rtl="0" eaLnBrk="1" latinLnBrk="0" hangingPunct="1">
        <a:spcBef>
          <a:spcPct val="20000"/>
        </a:spcBef>
        <a:buFont typeface="Arial"/>
        <a:buChar char="•"/>
        <a:defRPr sz="4000" kern="1200">
          <a:solidFill>
            <a:schemeClr val="tx1"/>
          </a:solidFill>
          <a:latin typeface="+mn-lt"/>
          <a:ea typeface="+mn-ea"/>
          <a:cs typeface="+mn-cs"/>
        </a:defRPr>
      </a:lvl7pPr>
      <a:lvl8pPr marL="6858000" indent="-457200" algn="l" defTabSz="914400" rtl="0" eaLnBrk="1" latinLnBrk="0" hangingPunct="1">
        <a:spcBef>
          <a:spcPct val="20000"/>
        </a:spcBef>
        <a:buFont typeface="Arial"/>
        <a:buChar char="•"/>
        <a:defRPr sz="4000" kern="1200">
          <a:solidFill>
            <a:schemeClr val="tx1"/>
          </a:solidFill>
          <a:latin typeface="+mn-lt"/>
          <a:ea typeface="+mn-ea"/>
          <a:cs typeface="+mn-cs"/>
        </a:defRPr>
      </a:lvl8pPr>
      <a:lvl9pPr marL="7772400" indent="-457200" algn="l" defTabSz="914400" rtl="0" eaLnBrk="1" latinLnBrk="0" hangingPunct="1">
        <a:spcBef>
          <a:spcPct val="20000"/>
        </a:spcBef>
        <a:buFont typeface="Arial"/>
        <a:buChar char="•"/>
        <a:defRPr sz="4000" kern="1200">
          <a:solidFill>
            <a:schemeClr val="tx1"/>
          </a:solidFill>
          <a:latin typeface="+mn-lt"/>
          <a:ea typeface="+mn-ea"/>
          <a:cs typeface="+mn-cs"/>
        </a:defRPr>
      </a:lvl9pPr>
    </p:bodyStyle>
    <p:otherStyle>
      <a:defPPr>
        <a:defRPr lang="en-US"/>
      </a:defPPr>
      <a:lvl1pPr marL="0" algn="l" defTabSz="914400" rtl="0" eaLnBrk="1" latinLnBrk="0" hangingPunct="1">
        <a:defRPr sz="3600" kern="1200">
          <a:solidFill>
            <a:schemeClr val="tx1"/>
          </a:solidFill>
          <a:latin typeface="+mn-lt"/>
          <a:ea typeface="+mn-ea"/>
          <a:cs typeface="+mn-cs"/>
        </a:defRPr>
      </a:lvl1pPr>
      <a:lvl2pPr marL="914400" algn="l" defTabSz="914400" rtl="0" eaLnBrk="1" latinLnBrk="0" hangingPunct="1">
        <a:defRPr sz="3600" kern="1200">
          <a:solidFill>
            <a:schemeClr val="tx1"/>
          </a:solidFill>
          <a:latin typeface="+mn-lt"/>
          <a:ea typeface="+mn-ea"/>
          <a:cs typeface="+mn-cs"/>
        </a:defRPr>
      </a:lvl2pPr>
      <a:lvl3pPr marL="1828800" algn="l" defTabSz="914400" rtl="0" eaLnBrk="1" latinLnBrk="0" hangingPunct="1">
        <a:defRPr sz="3600" kern="1200">
          <a:solidFill>
            <a:schemeClr val="tx1"/>
          </a:solidFill>
          <a:latin typeface="+mn-lt"/>
          <a:ea typeface="+mn-ea"/>
          <a:cs typeface="+mn-cs"/>
        </a:defRPr>
      </a:lvl3pPr>
      <a:lvl4pPr marL="2743200" algn="l" defTabSz="914400" rtl="0" eaLnBrk="1" latinLnBrk="0" hangingPunct="1">
        <a:defRPr sz="3600" kern="1200">
          <a:solidFill>
            <a:schemeClr val="tx1"/>
          </a:solidFill>
          <a:latin typeface="+mn-lt"/>
          <a:ea typeface="+mn-ea"/>
          <a:cs typeface="+mn-cs"/>
        </a:defRPr>
      </a:lvl4pPr>
      <a:lvl5pPr marL="3657600" algn="l" defTabSz="914400" rtl="0" eaLnBrk="1" latinLnBrk="0" hangingPunct="1">
        <a:defRPr sz="3600" kern="1200">
          <a:solidFill>
            <a:schemeClr val="tx1"/>
          </a:solidFill>
          <a:latin typeface="+mn-lt"/>
          <a:ea typeface="+mn-ea"/>
          <a:cs typeface="+mn-cs"/>
        </a:defRPr>
      </a:lvl5pPr>
      <a:lvl6pPr marL="4572000" algn="l" defTabSz="914400" rtl="0" eaLnBrk="1" latinLnBrk="0" hangingPunct="1">
        <a:defRPr sz="3600" kern="1200">
          <a:solidFill>
            <a:schemeClr val="tx1"/>
          </a:solidFill>
          <a:latin typeface="+mn-lt"/>
          <a:ea typeface="+mn-ea"/>
          <a:cs typeface="+mn-cs"/>
        </a:defRPr>
      </a:lvl6pPr>
      <a:lvl7pPr marL="5486400" algn="l" defTabSz="914400" rtl="0" eaLnBrk="1" latinLnBrk="0" hangingPunct="1">
        <a:defRPr sz="3600" kern="1200">
          <a:solidFill>
            <a:schemeClr val="tx1"/>
          </a:solidFill>
          <a:latin typeface="+mn-lt"/>
          <a:ea typeface="+mn-ea"/>
          <a:cs typeface="+mn-cs"/>
        </a:defRPr>
      </a:lvl7pPr>
      <a:lvl8pPr marL="6400800" algn="l" defTabSz="914400" rtl="0" eaLnBrk="1" latinLnBrk="0" hangingPunct="1">
        <a:defRPr sz="3600" kern="1200">
          <a:solidFill>
            <a:schemeClr val="tx1"/>
          </a:solidFill>
          <a:latin typeface="+mn-lt"/>
          <a:ea typeface="+mn-ea"/>
          <a:cs typeface="+mn-cs"/>
        </a:defRPr>
      </a:lvl8pPr>
      <a:lvl9pPr marL="7315200" algn="l" defTabSz="9144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743200" y="4914900"/>
            <a:ext cx="13329920" cy="1714500"/>
          </a:xfrm>
        </p:spPr>
        <p:txBody>
          <a:bodyPr>
            <a:noAutofit/>
          </a:bodyPr>
          <a:lstStyle/>
          <a:p>
            <a:pPr>
              <a:lnSpc>
                <a:spcPts val="13230"/>
              </a:lnSpc>
            </a:pPr>
            <a:r>
              <a:rPr lang="lv-LV" sz="7200" spc="-449" dirty="0">
                <a:solidFill>
                  <a:schemeClr val="accent4">
                    <a:lumMod val="50000"/>
                  </a:schemeClr>
                </a:solidFill>
                <a:latin typeface="Montserrat Semi-Bold Bold"/>
              </a:rPr>
              <a:t>2023.gada budžeta projekts</a:t>
            </a:r>
            <a:endParaRPr lang="en-US" sz="7200" spc="-449" dirty="0">
              <a:solidFill>
                <a:schemeClr val="accent4">
                  <a:lumMod val="50000"/>
                </a:schemeClr>
              </a:solidFill>
              <a:latin typeface="Montserrat Semi-Bold Bold"/>
            </a:endParaRPr>
          </a:p>
        </p:txBody>
      </p:sp>
      <p:sp>
        <p:nvSpPr>
          <p:cNvPr id="2" name="TextBox 1">
            <a:extLst>
              <a:ext uri="{FF2B5EF4-FFF2-40B4-BE49-F238E27FC236}">
                <a16:creationId xmlns:a16="http://schemas.microsoft.com/office/drawing/2014/main" id="{A111E04E-066D-46A3-A675-6DAB669F80D0}"/>
              </a:ext>
            </a:extLst>
          </p:cNvPr>
          <p:cNvSpPr txBox="1"/>
          <p:nvPr/>
        </p:nvSpPr>
        <p:spPr>
          <a:xfrm>
            <a:off x="8915400" y="7581900"/>
            <a:ext cx="6781800" cy="1200329"/>
          </a:xfrm>
          <a:prstGeom prst="rect">
            <a:avLst/>
          </a:prstGeom>
          <a:noFill/>
        </p:spPr>
        <p:txBody>
          <a:bodyPr wrap="square" rtlCol="0">
            <a:spAutoFit/>
          </a:bodyPr>
          <a:lstStyle/>
          <a:p>
            <a:pPr algn="r"/>
            <a:r>
              <a:rPr lang="lv-LV" sz="2400" b="1" dirty="0"/>
              <a:t>Imants Jurevičius</a:t>
            </a:r>
          </a:p>
          <a:p>
            <a:pPr algn="r"/>
            <a:r>
              <a:rPr lang="lv-LV" sz="2400" dirty="0"/>
              <a:t>Valsts probācijas dienesta </a:t>
            </a:r>
          </a:p>
          <a:p>
            <a:pPr algn="r"/>
            <a:r>
              <a:rPr lang="lv-LV" sz="2400" dirty="0"/>
              <a:t>vadītājs</a:t>
            </a:r>
          </a:p>
        </p:txBody>
      </p:sp>
    </p:spTree>
    <p:extLst>
      <p:ext uri="{BB962C8B-B14F-4D97-AF65-F5344CB8AC3E}">
        <p14:creationId xmlns:p14="http://schemas.microsoft.com/office/powerpoint/2010/main" val="2551954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0EF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7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91265">
            <a:off x="9147307" y="-9294852"/>
            <a:ext cx="12199733" cy="12199733"/>
          </a:xfrm>
          <a:prstGeom prst="rect">
            <a:avLst/>
          </a:prstGeom>
        </p:spPr>
      </p:pic>
      <p:pic>
        <p:nvPicPr>
          <p:cNvPr id="3" name="Picture 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708834">
            <a:off x="10643424" y="3381788"/>
            <a:ext cx="15289153" cy="15289153"/>
          </a:xfrm>
          <a:prstGeom prst="rect">
            <a:avLst/>
          </a:prstGeom>
        </p:spPr>
      </p:pic>
      <p:pic>
        <p:nvPicPr>
          <p:cNvPr id="4" name="Picture 4"/>
          <p:cNvPicPr>
            <a:picLocks noChangeAspect="1"/>
          </p:cNvPicPr>
          <p:nvPr/>
        </p:nvPicPr>
        <p:blipFill>
          <a:blip r:embed="rId6">
            <a:alphaModFix amt="47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8402029">
            <a:off x="-5106299" y="5666654"/>
            <a:ext cx="12269998" cy="12269998"/>
          </a:xfrm>
          <a:prstGeom prst="rect">
            <a:avLst/>
          </a:prstGeom>
        </p:spPr>
      </p:pic>
      <p:sp>
        <p:nvSpPr>
          <p:cNvPr id="5" name="TextBox 5"/>
          <p:cNvSpPr txBox="1"/>
          <p:nvPr/>
        </p:nvSpPr>
        <p:spPr>
          <a:xfrm>
            <a:off x="2992234" y="517755"/>
            <a:ext cx="12303533" cy="923330"/>
          </a:xfrm>
          <a:prstGeom prst="rect">
            <a:avLst/>
          </a:prstGeom>
        </p:spPr>
        <p:txBody>
          <a:bodyPr lIns="0" tIns="0" rIns="0" bIns="0" rtlCol="0" anchor="t">
            <a:spAutoFit/>
          </a:bodyPr>
          <a:lstStyle/>
          <a:p>
            <a:pPr algn="ctr">
              <a:lnSpc>
                <a:spcPts val="7200"/>
              </a:lnSpc>
            </a:pPr>
            <a:r>
              <a:rPr lang="en-US" sz="7200" spc="-244" dirty="0">
                <a:solidFill>
                  <a:schemeClr val="accent4">
                    <a:lumMod val="50000"/>
                  </a:schemeClr>
                </a:solidFill>
                <a:latin typeface="Montserrat Semi-Bold Bold"/>
              </a:rPr>
              <a:t>VPD funkcijas</a:t>
            </a:r>
          </a:p>
        </p:txBody>
      </p:sp>
      <p:grpSp>
        <p:nvGrpSpPr>
          <p:cNvPr id="6" name="Group 6"/>
          <p:cNvGrpSpPr/>
          <p:nvPr/>
        </p:nvGrpSpPr>
        <p:grpSpPr>
          <a:xfrm>
            <a:off x="1557018" y="2178581"/>
            <a:ext cx="4347920" cy="2306955"/>
            <a:chOff x="0" y="0"/>
            <a:chExt cx="1145131" cy="607593"/>
          </a:xfrm>
        </p:grpSpPr>
        <p:sp>
          <p:nvSpPr>
            <p:cNvPr id="7" name="Freeform 7"/>
            <p:cNvSpPr/>
            <p:nvPr/>
          </p:nvSpPr>
          <p:spPr>
            <a:xfrm>
              <a:off x="0" y="0"/>
              <a:ext cx="1145131" cy="607593"/>
            </a:xfrm>
            <a:custGeom>
              <a:avLst/>
              <a:gdLst/>
              <a:ahLst/>
              <a:cxnLst/>
              <a:rect l="l" t="t" r="r" b="b"/>
              <a:pathLst>
                <a:path w="1145131" h="607593">
                  <a:moveTo>
                    <a:pt x="0" y="0"/>
                  </a:moveTo>
                  <a:lnTo>
                    <a:pt x="1145131" y="0"/>
                  </a:lnTo>
                  <a:lnTo>
                    <a:pt x="1145131" y="607593"/>
                  </a:lnTo>
                  <a:lnTo>
                    <a:pt x="0" y="607593"/>
                  </a:lnTo>
                  <a:close/>
                </a:path>
              </a:pathLst>
            </a:custGeom>
            <a:solidFill>
              <a:srgbClr val="000000">
                <a:alpha val="0"/>
              </a:srgbClr>
            </a:solidFill>
            <a:ln w="19050">
              <a:solidFill>
                <a:srgbClr val="2E2E2E"/>
              </a:solidFill>
            </a:ln>
          </p:spPr>
        </p:sp>
        <p:sp>
          <p:nvSpPr>
            <p:cNvPr id="8" name="TextBox 8"/>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79636" y="3806761"/>
            <a:ext cx="506787" cy="506787"/>
          </a:xfrm>
          <a:prstGeom prst="rect">
            <a:avLst/>
          </a:prstGeom>
        </p:spPr>
      </p:pic>
      <p:sp>
        <p:nvSpPr>
          <p:cNvPr id="10" name="TextBox 10"/>
          <p:cNvSpPr txBox="1"/>
          <p:nvPr/>
        </p:nvSpPr>
        <p:spPr>
          <a:xfrm>
            <a:off x="1953212" y="2482799"/>
            <a:ext cx="2852657" cy="1471930"/>
          </a:xfrm>
          <a:prstGeom prst="rect">
            <a:avLst/>
          </a:prstGeom>
        </p:spPr>
        <p:txBody>
          <a:bodyPr lIns="0" tIns="0" rIns="0" bIns="0" rtlCol="0" anchor="t">
            <a:spAutoFit/>
          </a:bodyPr>
          <a:lstStyle/>
          <a:p>
            <a:pPr>
              <a:lnSpc>
                <a:spcPts val="3919"/>
              </a:lnSpc>
            </a:pPr>
            <a:r>
              <a:rPr lang="en-US" sz="2799" dirty="0" err="1">
                <a:solidFill>
                  <a:schemeClr val="accent4">
                    <a:lumMod val="50000"/>
                  </a:schemeClr>
                </a:solidFill>
                <a:latin typeface="Open Sans Bold"/>
              </a:rPr>
              <a:t>Izvērtēšanas</a:t>
            </a:r>
            <a:r>
              <a:rPr lang="en-US" sz="2799" dirty="0">
                <a:solidFill>
                  <a:schemeClr val="accent4">
                    <a:lumMod val="50000"/>
                  </a:schemeClr>
                </a:solidFill>
                <a:latin typeface="Open Sans Bold"/>
              </a:rPr>
              <a:t> </a:t>
            </a:r>
            <a:r>
              <a:rPr lang="en-US" sz="2799" dirty="0" err="1">
                <a:solidFill>
                  <a:schemeClr val="accent4">
                    <a:lumMod val="50000"/>
                  </a:schemeClr>
                </a:solidFill>
                <a:latin typeface="Open Sans Bold"/>
              </a:rPr>
              <a:t>ziņojumu</a:t>
            </a:r>
            <a:r>
              <a:rPr lang="en-US" sz="2799" dirty="0">
                <a:solidFill>
                  <a:schemeClr val="accent4">
                    <a:lumMod val="50000"/>
                  </a:schemeClr>
                </a:solidFill>
                <a:latin typeface="Open Sans Bold"/>
              </a:rPr>
              <a:t> </a:t>
            </a:r>
            <a:r>
              <a:rPr lang="en-US" sz="2799" dirty="0" err="1">
                <a:solidFill>
                  <a:schemeClr val="accent4">
                    <a:lumMod val="50000"/>
                  </a:schemeClr>
                </a:solidFill>
                <a:latin typeface="Open Sans Bold"/>
              </a:rPr>
              <a:t>sniegšana</a:t>
            </a:r>
            <a:endParaRPr lang="en-US" sz="2799" dirty="0">
              <a:solidFill>
                <a:schemeClr val="accent4">
                  <a:lumMod val="50000"/>
                </a:schemeClr>
              </a:solidFill>
              <a:latin typeface="Open Sans Bold"/>
            </a:endParaRPr>
          </a:p>
        </p:txBody>
      </p:sp>
      <p:grpSp>
        <p:nvGrpSpPr>
          <p:cNvPr id="11" name="Group 11"/>
          <p:cNvGrpSpPr/>
          <p:nvPr/>
        </p:nvGrpSpPr>
        <p:grpSpPr>
          <a:xfrm>
            <a:off x="1557018" y="4787343"/>
            <a:ext cx="4347920" cy="2306955"/>
            <a:chOff x="0" y="0"/>
            <a:chExt cx="1145131" cy="607593"/>
          </a:xfrm>
        </p:grpSpPr>
        <p:sp>
          <p:nvSpPr>
            <p:cNvPr id="12" name="Freeform 12"/>
            <p:cNvSpPr/>
            <p:nvPr/>
          </p:nvSpPr>
          <p:spPr>
            <a:xfrm>
              <a:off x="0" y="0"/>
              <a:ext cx="1145131" cy="607593"/>
            </a:xfrm>
            <a:custGeom>
              <a:avLst/>
              <a:gdLst/>
              <a:ahLst/>
              <a:cxnLst/>
              <a:rect l="l" t="t" r="r" b="b"/>
              <a:pathLst>
                <a:path w="1145131" h="607593">
                  <a:moveTo>
                    <a:pt x="0" y="0"/>
                  </a:moveTo>
                  <a:lnTo>
                    <a:pt x="1145131" y="0"/>
                  </a:lnTo>
                  <a:lnTo>
                    <a:pt x="1145131" y="607593"/>
                  </a:lnTo>
                  <a:lnTo>
                    <a:pt x="0" y="607593"/>
                  </a:lnTo>
                  <a:close/>
                </a:path>
              </a:pathLst>
            </a:custGeom>
            <a:solidFill>
              <a:srgbClr val="000000">
                <a:alpha val="0"/>
              </a:srgbClr>
            </a:solidFill>
            <a:ln w="19050">
              <a:solidFill>
                <a:srgbClr val="2E2E2E"/>
              </a:solidFill>
            </a:ln>
          </p:spPr>
        </p:sp>
        <p:sp>
          <p:nvSpPr>
            <p:cNvPr id="13" name="TextBox 13"/>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179636" y="6415523"/>
            <a:ext cx="506787" cy="506787"/>
          </a:xfrm>
          <a:prstGeom prst="rect">
            <a:avLst/>
          </a:prstGeom>
        </p:spPr>
      </p:pic>
      <p:sp>
        <p:nvSpPr>
          <p:cNvPr id="15" name="TextBox 15"/>
          <p:cNvSpPr txBox="1"/>
          <p:nvPr/>
        </p:nvSpPr>
        <p:spPr>
          <a:xfrm>
            <a:off x="1953212" y="5091561"/>
            <a:ext cx="3733211" cy="1471930"/>
          </a:xfrm>
          <a:prstGeom prst="rect">
            <a:avLst/>
          </a:prstGeom>
        </p:spPr>
        <p:txBody>
          <a:bodyPr lIns="0" tIns="0" rIns="0" bIns="0" rtlCol="0" anchor="t">
            <a:spAutoFit/>
          </a:bodyPr>
          <a:lstStyle/>
          <a:p>
            <a:pPr>
              <a:lnSpc>
                <a:spcPts val="3919"/>
              </a:lnSpc>
            </a:pPr>
            <a:r>
              <a:rPr lang="en-US" sz="2799" dirty="0">
                <a:solidFill>
                  <a:schemeClr val="accent4">
                    <a:lumMod val="50000"/>
                  </a:schemeClr>
                </a:solidFill>
                <a:latin typeface="Open Sans Bold"/>
              </a:rPr>
              <a:t>Probācijas </a:t>
            </a:r>
            <a:r>
              <a:rPr lang="en-US" sz="2799" dirty="0" err="1">
                <a:solidFill>
                  <a:schemeClr val="accent4">
                    <a:lumMod val="50000"/>
                  </a:schemeClr>
                </a:solidFill>
                <a:latin typeface="Open Sans Bold"/>
              </a:rPr>
              <a:t>programmu</a:t>
            </a:r>
            <a:r>
              <a:rPr lang="en-US" sz="2799" dirty="0">
                <a:solidFill>
                  <a:schemeClr val="accent4">
                    <a:lumMod val="50000"/>
                  </a:schemeClr>
                </a:solidFill>
                <a:latin typeface="Open Sans Bold"/>
              </a:rPr>
              <a:t> </a:t>
            </a:r>
            <a:r>
              <a:rPr lang="en-US" sz="2799" dirty="0" err="1">
                <a:solidFill>
                  <a:schemeClr val="accent4">
                    <a:lumMod val="50000"/>
                  </a:schemeClr>
                </a:solidFill>
                <a:latin typeface="Open Sans Bold"/>
              </a:rPr>
              <a:t>izstrāde</a:t>
            </a:r>
            <a:r>
              <a:rPr lang="en-US" sz="2799" dirty="0">
                <a:solidFill>
                  <a:schemeClr val="accent4">
                    <a:lumMod val="50000"/>
                  </a:schemeClr>
                </a:solidFill>
                <a:latin typeface="Open Sans Bold"/>
              </a:rPr>
              <a:t> un īstenošana</a:t>
            </a:r>
          </a:p>
        </p:txBody>
      </p:sp>
      <p:grpSp>
        <p:nvGrpSpPr>
          <p:cNvPr id="16" name="Group 16"/>
          <p:cNvGrpSpPr/>
          <p:nvPr/>
        </p:nvGrpSpPr>
        <p:grpSpPr>
          <a:xfrm>
            <a:off x="6716014" y="3332058"/>
            <a:ext cx="4347920" cy="2306955"/>
            <a:chOff x="0" y="0"/>
            <a:chExt cx="5797227" cy="3075940"/>
          </a:xfrm>
        </p:grpSpPr>
        <p:grpSp>
          <p:nvGrpSpPr>
            <p:cNvPr id="17" name="Group 17"/>
            <p:cNvGrpSpPr/>
            <p:nvPr/>
          </p:nvGrpSpPr>
          <p:grpSpPr>
            <a:xfrm>
              <a:off x="0" y="0"/>
              <a:ext cx="5797227" cy="3075940"/>
              <a:chOff x="0" y="0"/>
              <a:chExt cx="1145131" cy="607593"/>
            </a:xfrm>
          </p:grpSpPr>
          <p:sp>
            <p:nvSpPr>
              <p:cNvPr id="18" name="Freeform 18"/>
              <p:cNvSpPr/>
              <p:nvPr/>
            </p:nvSpPr>
            <p:spPr>
              <a:xfrm>
                <a:off x="0" y="0"/>
                <a:ext cx="1145131" cy="607593"/>
              </a:xfrm>
              <a:custGeom>
                <a:avLst/>
                <a:gdLst/>
                <a:ahLst/>
                <a:cxnLst/>
                <a:rect l="l" t="t" r="r" b="b"/>
                <a:pathLst>
                  <a:path w="1145131" h="607593">
                    <a:moveTo>
                      <a:pt x="0" y="0"/>
                    </a:moveTo>
                    <a:lnTo>
                      <a:pt x="1145131" y="0"/>
                    </a:lnTo>
                    <a:lnTo>
                      <a:pt x="1145131" y="607593"/>
                    </a:lnTo>
                    <a:lnTo>
                      <a:pt x="0" y="607593"/>
                    </a:lnTo>
                    <a:close/>
                  </a:path>
                </a:pathLst>
              </a:custGeom>
              <a:solidFill>
                <a:srgbClr val="000000">
                  <a:alpha val="0"/>
                </a:srgbClr>
              </a:solidFill>
              <a:ln w="19050">
                <a:solidFill>
                  <a:srgbClr val="2E2E2E"/>
                </a:solidFill>
              </a:ln>
            </p:spPr>
          </p:sp>
          <p:sp>
            <p:nvSpPr>
              <p:cNvPr id="19" name="TextBox 19"/>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pic>
          <p:nvPicPr>
            <p:cNvPr id="20" name="Picture 2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30157" y="2170907"/>
              <a:ext cx="675716" cy="675716"/>
            </a:xfrm>
            <a:prstGeom prst="rect">
              <a:avLst/>
            </a:prstGeom>
          </p:spPr>
        </p:pic>
        <p:sp>
          <p:nvSpPr>
            <p:cNvPr id="21" name="TextBox 21"/>
            <p:cNvSpPr txBox="1"/>
            <p:nvPr/>
          </p:nvSpPr>
          <p:spPr>
            <a:xfrm>
              <a:off x="528259" y="424674"/>
              <a:ext cx="3803543" cy="1943524"/>
            </a:xfrm>
            <a:prstGeom prst="rect">
              <a:avLst/>
            </a:prstGeom>
          </p:spPr>
          <p:txBody>
            <a:bodyPr lIns="0" tIns="0" rIns="0" bIns="0" rtlCol="0" anchor="t">
              <a:spAutoFit/>
            </a:bodyPr>
            <a:lstStyle/>
            <a:p>
              <a:pPr>
                <a:lnSpc>
                  <a:spcPts val="3919"/>
                </a:lnSpc>
              </a:pPr>
              <a:r>
                <a:rPr lang="en-US" sz="2799" dirty="0" err="1">
                  <a:solidFill>
                    <a:schemeClr val="accent4">
                      <a:lumMod val="50000"/>
                    </a:schemeClr>
                  </a:solidFill>
                  <a:latin typeface="Open Sans Bold"/>
                </a:rPr>
                <a:t>Kriminālsoda</a:t>
              </a:r>
              <a:r>
                <a:rPr lang="en-US" sz="2799" dirty="0">
                  <a:solidFill>
                    <a:schemeClr val="accent4">
                      <a:lumMod val="50000"/>
                    </a:schemeClr>
                  </a:solidFill>
                  <a:latin typeface="Open Sans Bold"/>
                </a:rPr>
                <a:t> - </a:t>
              </a:r>
              <a:r>
                <a:rPr lang="en-US" sz="2799" dirty="0" err="1">
                  <a:solidFill>
                    <a:schemeClr val="accent4">
                      <a:lumMod val="50000"/>
                    </a:schemeClr>
                  </a:solidFill>
                  <a:latin typeface="Open Sans Bold"/>
                </a:rPr>
                <a:t>sabiedriskais</a:t>
              </a:r>
              <a:r>
                <a:rPr lang="en-US" sz="2799" dirty="0">
                  <a:solidFill>
                    <a:schemeClr val="accent4">
                      <a:lumMod val="50000"/>
                    </a:schemeClr>
                  </a:solidFill>
                  <a:latin typeface="Open Sans Bold"/>
                </a:rPr>
                <a:t> darbs - </a:t>
              </a:r>
              <a:r>
                <a:rPr lang="en-US" sz="2799" dirty="0" err="1">
                  <a:solidFill>
                    <a:schemeClr val="accent4">
                      <a:lumMod val="50000"/>
                    </a:schemeClr>
                  </a:solidFill>
                  <a:latin typeface="Open Sans Bold"/>
                </a:rPr>
                <a:t>izpilde</a:t>
              </a:r>
              <a:endParaRPr lang="en-US" sz="2799" dirty="0">
                <a:solidFill>
                  <a:schemeClr val="accent4">
                    <a:lumMod val="50000"/>
                  </a:schemeClr>
                </a:solidFill>
                <a:latin typeface="Open Sans Bold"/>
              </a:endParaRPr>
            </a:p>
          </p:txBody>
        </p:sp>
      </p:grpSp>
      <p:grpSp>
        <p:nvGrpSpPr>
          <p:cNvPr id="22" name="Group 22"/>
          <p:cNvGrpSpPr/>
          <p:nvPr/>
        </p:nvGrpSpPr>
        <p:grpSpPr>
          <a:xfrm>
            <a:off x="12092634" y="3332058"/>
            <a:ext cx="4347920" cy="2306955"/>
            <a:chOff x="0" y="0"/>
            <a:chExt cx="5797227" cy="3075940"/>
          </a:xfrm>
        </p:grpSpPr>
        <p:grpSp>
          <p:nvGrpSpPr>
            <p:cNvPr id="23" name="Group 23"/>
            <p:cNvGrpSpPr/>
            <p:nvPr/>
          </p:nvGrpSpPr>
          <p:grpSpPr>
            <a:xfrm>
              <a:off x="0" y="0"/>
              <a:ext cx="5797227" cy="3075940"/>
              <a:chOff x="0" y="0"/>
              <a:chExt cx="1145131" cy="607593"/>
            </a:xfrm>
          </p:grpSpPr>
          <p:sp>
            <p:nvSpPr>
              <p:cNvPr id="24" name="Freeform 24"/>
              <p:cNvSpPr/>
              <p:nvPr/>
            </p:nvSpPr>
            <p:spPr>
              <a:xfrm>
                <a:off x="0" y="0"/>
                <a:ext cx="1145131" cy="607593"/>
              </a:xfrm>
              <a:custGeom>
                <a:avLst/>
                <a:gdLst/>
                <a:ahLst/>
                <a:cxnLst/>
                <a:rect l="l" t="t" r="r" b="b"/>
                <a:pathLst>
                  <a:path w="1145131" h="607593">
                    <a:moveTo>
                      <a:pt x="0" y="0"/>
                    </a:moveTo>
                    <a:lnTo>
                      <a:pt x="1145131" y="0"/>
                    </a:lnTo>
                    <a:lnTo>
                      <a:pt x="1145131" y="607593"/>
                    </a:lnTo>
                    <a:lnTo>
                      <a:pt x="0" y="607593"/>
                    </a:lnTo>
                    <a:close/>
                  </a:path>
                </a:pathLst>
              </a:custGeom>
              <a:solidFill>
                <a:srgbClr val="000000">
                  <a:alpha val="0"/>
                </a:srgbClr>
              </a:solidFill>
              <a:ln w="19050">
                <a:solidFill>
                  <a:srgbClr val="2E2E2E"/>
                </a:solidFill>
              </a:ln>
            </p:spPr>
          </p:sp>
          <p:sp>
            <p:nvSpPr>
              <p:cNvPr id="25" name="TextBox 25"/>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pic>
          <p:nvPicPr>
            <p:cNvPr id="26" name="Picture 2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30157" y="2170907"/>
              <a:ext cx="675716" cy="675716"/>
            </a:xfrm>
            <a:prstGeom prst="rect">
              <a:avLst/>
            </a:prstGeom>
          </p:spPr>
        </p:pic>
        <p:sp>
          <p:nvSpPr>
            <p:cNvPr id="27" name="TextBox 27"/>
            <p:cNvSpPr txBox="1"/>
            <p:nvPr/>
          </p:nvSpPr>
          <p:spPr>
            <a:xfrm>
              <a:off x="528259" y="424674"/>
              <a:ext cx="3803543" cy="1943524"/>
            </a:xfrm>
            <a:prstGeom prst="rect">
              <a:avLst/>
            </a:prstGeom>
          </p:spPr>
          <p:txBody>
            <a:bodyPr lIns="0" tIns="0" rIns="0" bIns="0" rtlCol="0" anchor="t">
              <a:spAutoFit/>
            </a:bodyPr>
            <a:lstStyle/>
            <a:p>
              <a:pPr>
                <a:lnSpc>
                  <a:spcPts val="3919"/>
                </a:lnSpc>
              </a:pPr>
              <a:r>
                <a:rPr lang="en-US" sz="2799" dirty="0">
                  <a:solidFill>
                    <a:schemeClr val="accent4">
                      <a:lumMod val="50000"/>
                    </a:schemeClr>
                  </a:solidFill>
                  <a:latin typeface="Open Sans Bold"/>
                </a:rPr>
                <a:t>ARPL - </a:t>
              </a:r>
              <a:r>
                <a:rPr lang="en-US" sz="2799" dirty="0" err="1">
                  <a:solidFill>
                    <a:schemeClr val="accent4">
                      <a:lumMod val="50000"/>
                    </a:schemeClr>
                  </a:solidFill>
                  <a:latin typeface="Open Sans Bold"/>
                </a:rPr>
                <a:t>sabiedriskais</a:t>
              </a:r>
              <a:r>
                <a:rPr lang="en-US" sz="2799" dirty="0">
                  <a:solidFill>
                    <a:schemeClr val="accent4">
                      <a:lumMod val="50000"/>
                    </a:schemeClr>
                  </a:solidFill>
                  <a:latin typeface="Open Sans Bold"/>
                </a:rPr>
                <a:t> darbs - </a:t>
              </a:r>
              <a:r>
                <a:rPr lang="en-US" sz="2799" dirty="0" err="1">
                  <a:solidFill>
                    <a:schemeClr val="accent4">
                      <a:lumMod val="50000"/>
                    </a:schemeClr>
                  </a:solidFill>
                  <a:latin typeface="Open Sans Bold"/>
                </a:rPr>
                <a:t>izpilde</a:t>
              </a:r>
              <a:endParaRPr lang="en-US" sz="2799" dirty="0">
                <a:solidFill>
                  <a:schemeClr val="accent4">
                    <a:lumMod val="50000"/>
                  </a:schemeClr>
                </a:solidFill>
                <a:latin typeface="Open Sans Bold"/>
              </a:endParaRPr>
            </a:p>
          </p:txBody>
        </p:sp>
      </p:grpSp>
      <p:grpSp>
        <p:nvGrpSpPr>
          <p:cNvPr id="28" name="Group 28"/>
          <p:cNvGrpSpPr/>
          <p:nvPr/>
        </p:nvGrpSpPr>
        <p:grpSpPr>
          <a:xfrm>
            <a:off x="6716014" y="6245621"/>
            <a:ext cx="4347920" cy="2306955"/>
            <a:chOff x="0" y="0"/>
            <a:chExt cx="5797227" cy="3075940"/>
          </a:xfrm>
        </p:grpSpPr>
        <p:grpSp>
          <p:nvGrpSpPr>
            <p:cNvPr id="29" name="Group 29"/>
            <p:cNvGrpSpPr/>
            <p:nvPr/>
          </p:nvGrpSpPr>
          <p:grpSpPr>
            <a:xfrm>
              <a:off x="0" y="0"/>
              <a:ext cx="5797227" cy="3075940"/>
              <a:chOff x="0" y="0"/>
              <a:chExt cx="1145131" cy="607593"/>
            </a:xfrm>
          </p:grpSpPr>
          <p:sp>
            <p:nvSpPr>
              <p:cNvPr id="30" name="Freeform 30"/>
              <p:cNvSpPr/>
              <p:nvPr/>
            </p:nvSpPr>
            <p:spPr>
              <a:xfrm>
                <a:off x="0" y="0"/>
                <a:ext cx="1145131" cy="607593"/>
              </a:xfrm>
              <a:custGeom>
                <a:avLst/>
                <a:gdLst/>
                <a:ahLst/>
                <a:cxnLst/>
                <a:rect l="l" t="t" r="r" b="b"/>
                <a:pathLst>
                  <a:path w="1145131" h="607593">
                    <a:moveTo>
                      <a:pt x="0" y="0"/>
                    </a:moveTo>
                    <a:lnTo>
                      <a:pt x="1145131" y="0"/>
                    </a:lnTo>
                    <a:lnTo>
                      <a:pt x="1145131" y="607593"/>
                    </a:lnTo>
                    <a:lnTo>
                      <a:pt x="0" y="607593"/>
                    </a:lnTo>
                    <a:close/>
                  </a:path>
                </a:pathLst>
              </a:custGeom>
              <a:solidFill>
                <a:srgbClr val="000000">
                  <a:alpha val="0"/>
                </a:srgbClr>
              </a:solidFill>
              <a:ln w="19050">
                <a:solidFill>
                  <a:srgbClr val="2E2E2E"/>
                </a:solidFill>
              </a:ln>
            </p:spPr>
          </p:sp>
          <p:sp>
            <p:nvSpPr>
              <p:cNvPr id="31" name="TextBox 31"/>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pic>
          <p:nvPicPr>
            <p:cNvPr id="32" name="Picture 3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30157" y="2170907"/>
              <a:ext cx="675716" cy="675716"/>
            </a:xfrm>
            <a:prstGeom prst="rect">
              <a:avLst/>
            </a:prstGeom>
          </p:spPr>
        </p:pic>
        <p:sp>
          <p:nvSpPr>
            <p:cNvPr id="33" name="TextBox 33"/>
            <p:cNvSpPr txBox="1"/>
            <p:nvPr/>
          </p:nvSpPr>
          <p:spPr>
            <a:xfrm>
              <a:off x="528259" y="434199"/>
              <a:ext cx="5122395" cy="559128"/>
            </a:xfrm>
            <a:prstGeom prst="rect">
              <a:avLst/>
            </a:prstGeom>
          </p:spPr>
          <p:txBody>
            <a:bodyPr lIns="0" tIns="0" rIns="0" bIns="0" rtlCol="0" anchor="t">
              <a:spAutoFit/>
            </a:bodyPr>
            <a:lstStyle/>
            <a:p>
              <a:pPr>
                <a:lnSpc>
                  <a:spcPts val="3499"/>
                </a:lnSpc>
              </a:pPr>
              <a:r>
                <a:rPr lang="en-US" sz="2499" dirty="0" err="1">
                  <a:solidFill>
                    <a:schemeClr val="accent4">
                      <a:lumMod val="50000"/>
                    </a:schemeClr>
                  </a:solidFill>
                  <a:latin typeface="Open Sans Bold"/>
                </a:rPr>
                <a:t>Uzraudzības</a:t>
              </a:r>
              <a:r>
                <a:rPr lang="en-US" sz="2499" dirty="0">
                  <a:solidFill>
                    <a:schemeClr val="accent4">
                      <a:lumMod val="50000"/>
                    </a:schemeClr>
                  </a:solidFill>
                  <a:latin typeface="Open Sans Bold"/>
                </a:rPr>
                <a:t> īstenošana</a:t>
              </a:r>
            </a:p>
          </p:txBody>
        </p:sp>
        <p:sp>
          <p:nvSpPr>
            <p:cNvPr id="34" name="TextBox 34"/>
            <p:cNvSpPr txBox="1"/>
            <p:nvPr/>
          </p:nvSpPr>
          <p:spPr>
            <a:xfrm>
              <a:off x="528259" y="1078111"/>
              <a:ext cx="4117430" cy="1935572"/>
            </a:xfrm>
            <a:prstGeom prst="rect">
              <a:avLst/>
            </a:prstGeom>
          </p:spPr>
          <p:txBody>
            <a:bodyPr lIns="0" tIns="0" rIns="0" bIns="0" rtlCol="0" anchor="t">
              <a:spAutoFit/>
            </a:bodyPr>
            <a:lstStyle/>
            <a:p>
              <a:pPr>
                <a:lnSpc>
                  <a:spcPts val="2880"/>
                </a:lnSpc>
              </a:pPr>
              <a:r>
                <a:rPr lang="en-US" sz="1800" dirty="0">
                  <a:solidFill>
                    <a:schemeClr val="accent4">
                      <a:lumMod val="50000"/>
                    </a:schemeClr>
                  </a:solidFill>
                  <a:latin typeface="Montserrat"/>
                </a:rPr>
                <a:t>NANK</a:t>
              </a:r>
            </a:p>
            <a:p>
              <a:pPr>
                <a:lnSpc>
                  <a:spcPts val="2880"/>
                </a:lnSpc>
              </a:pPr>
              <a:r>
                <a:rPr lang="en-US" sz="1800" dirty="0">
                  <a:solidFill>
                    <a:schemeClr val="accent4">
                      <a:lumMod val="50000"/>
                    </a:schemeClr>
                  </a:solidFill>
                  <a:latin typeface="Montserrat"/>
                </a:rPr>
                <a:t>NN</a:t>
              </a:r>
            </a:p>
            <a:p>
              <a:pPr>
                <a:lnSpc>
                  <a:spcPts val="2880"/>
                </a:lnSpc>
              </a:pPr>
              <a:r>
                <a:rPr lang="en-US" sz="1800" dirty="0">
                  <a:solidFill>
                    <a:schemeClr val="accent4">
                      <a:lumMod val="50000"/>
                    </a:schemeClr>
                  </a:solidFill>
                  <a:latin typeface="Montserrat"/>
                </a:rPr>
                <a:t>NPTA</a:t>
              </a:r>
            </a:p>
            <a:p>
              <a:pPr>
                <a:lnSpc>
                  <a:spcPts val="2880"/>
                </a:lnSpc>
              </a:pPr>
              <a:r>
                <a:rPr lang="en-US" sz="1800" dirty="0">
                  <a:solidFill>
                    <a:schemeClr val="accent4">
                      <a:lumMod val="50000"/>
                    </a:schemeClr>
                  </a:solidFill>
                  <a:latin typeface="Montserrat"/>
                </a:rPr>
                <a:t>PU</a:t>
              </a:r>
            </a:p>
          </p:txBody>
        </p:sp>
      </p:grpSp>
      <p:grpSp>
        <p:nvGrpSpPr>
          <p:cNvPr id="35" name="Group 35"/>
          <p:cNvGrpSpPr/>
          <p:nvPr/>
        </p:nvGrpSpPr>
        <p:grpSpPr>
          <a:xfrm>
            <a:off x="1557018" y="7399098"/>
            <a:ext cx="4347920" cy="2306955"/>
            <a:chOff x="0" y="0"/>
            <a:chExt cx="5797227" cy="3075940"/>
          </a:xfrm>
        </p:grpSpPr>
        <p:grpSp>
          <p:nvGrpSpPr>
            <p:cNvPr id="36" name="Group 36"/>
            <p:cNvGrpSpPr/>
            <p:nvPr/>
          </p:nvGrpSpPr>
          <p:grpSpPr>
            <a:xfrm>
              <a:off x="0" y="0"/>
              <a:ext cx="5797227" cy="3075940"/>
              <a:chOff x="0" y="0"/>
              <a:chExt cx="1145131" cy="607593"/>
            </a:xfrm>
          </p:grpSpPr>
          <p:sp>
            <p:nvSpPr>
              <p:cNvPr id="37" name="Freeform 37"/>
              <p:cNvSpPr/>
              <p:nvPr/>
            </p:nvSpPr>
            <p:spPr>
              <a:xfrm>
                <a:off x="0" y="0"/>
                <a:ext cx="1145131" cy="607593"/>
              </a:xfrm>
              <a:custGeom>
                <a:avLst/>
                <a:gdLst/>
                <a:ahLst/>
                <a:cxnLst/>
                <a:rect l="l" t="t" r="r" b="b"/>
                <a:pathLst>
                  <a:path w="1145131" h="607593">
                    <a:moveTo>
                      <a:pt x="0" y="0"/>
                    </a:moveTo>
                    <a:lnTo>
                      <a:pt x="1145131" y="0"/>
                    </a:lnTo>
                    <a:lnTo>
                      <a:pt x="1145131" y="607593"/>
                    </a:lnTo>
                    <a:lnTo>
                      <a:pt x="0" y="607593"/>
                    </a:lnTo>
                    <a:close/>
                  </a:path>
                </a:pathLst>
              </a:custGeom>
              <a:solidFill>
                <a:srgbClr val="000000">
                  <a:alpha val="0"/>
                </a:srgbClr>
              </a:solidFill>
              <a:ln w="19050">
                <a:solidFill>
                  <a:srgbClr val="2E2E2E"/>
                </a:solidFill>
              </a:ln>
            </p:spPr>
          </p:sp>
          <p:sp>
            <p:nvSpPr>
              <p:cNvPr id="38" name="TextBox 38"/>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pic>
          <p:nvPicPr>
            <p:cNvPr id="39" name="Picture 3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30157" y="2170907"/>
              <a:ext cx="675716" cy="675716"/>
            </a:xfrm>
            <a:prstGeom prst="rect">
              <a:avLst/>
            </a:prstGeom>
          </p:spPr>
        </p:pic>
        <p:sp>
          <p:nvSpPr>
            <p:cNvPr id="40" name="TextBox 40"/>
            <p:cNvSpPr txBox="1"/>
            <p:nvPr/>
          </p:nvSpPr>
          <p:spPr>
            <a:xfrm>
              <a:off x="528259" y="207433"/>
              <a:ext cx="4639757" cy="1943524"/>
            </a:xfrm>
            <a:prstGeom prst="rect">
              <a:avLst/>
            </a:prstGeom>
          </p:spPr>
          <p:txBody>
            <a:bodyPr lIns="0" tIns="0" rIns="0" bIns="0" rtlCol="0" anchor="t">
              <a:spAutoFit/>
            </a:bodyPr>
            <a:lstStyle/>
            <a:p>
              <a:pPr>
                <a:lnSpc>
                  <a:spcPts val="3919"/>
                </a:lnSpc>
              </a:pPr>
              <a:r>
                <a:rPr lang="en-US" sz="2799" dirty="0" err="1">
                  <a:solidFill>
                    <a:schemeClr val="accent4">
                      <a:lumMod val="50000"/>
                    </a:schemeClr>
                  </a:solidFill>
                  <a:latin typeface="Open Sans Bold"/>
                </a:rPr>
                <a:t>Izlīguma</a:t>
              </a:r>
              <a:r>
                <a:rPr lang="en-US" sz="2799" dirty="0">
                  <a:solidFill>
                    <a:schemeClr val="accent4">
                      <a:lumMod val="50000"/>
                    </a:schemeClr>
                  </a:solidFill>
                  <a:latin typeface="Open Sans Bold"/>
                </a:rPr>
                <a:t> </a:t>
              </a:r>
              <a:r>
                <a:rPr lang="en-US" sz="2799" dirty="0" err="1">
                  <a:solidFill>
                    <a:schemeClr val="accent4">
                      <a:lumMod val="50000"/>
                    </a:schemeClr>
                  </a:solidFill>
                  <a:latin typeface="Open Sans Bold"/>
                </a:rPr>
                <a:t>organizēšana</a:t>
              </a:r>
              <a:r>
                <a:rPr lang="en-US" sz="2799" dirty="0">
                  <a:solidFill>
                    <a:schemeClr val="accent4">
                      <a:lumMod val="50000"/>
                    </a:schemeClr>
                  </a:solidFill>
                  <a:latin typeface="Open Sans Bold"/>
                </a:rPr>
                <a:t> un </a:t>
              </a:r>
              <a:r>
                <a:rPr lang="en-US" sz="2799" dirty="0" err="1">
                  <a:solidFill>
                    <a:schemeClr val="accent4">
                      <a:lumMod val="50000"/>
                    </a:schemeClr>
                  </a:solidFill>
                  <a:latin typeface="Open Sans Bold"/>
                </a:rPr>
                <a:t>vadīšana</a:t>
              </a:r>
              <a:r>
                <a:rPr lang="en-US" sz="2799" dirty="0">
                  <a:solidFill>
                    <a:schemeClr val="accent4">
                      <a:lumMod val="50000"/>
                    </a:schemeClr>
                  </a:solidFill>
                  <a:latin typeface="Open Sans Bold"/>
                </a:rPr>
                <a:t> </a:t>
              </a:r>
            </a:p>
          </p:txBody>
        </p:sp>
      </p:grpSp>
      <p:grpSp>
        <p:nvGrpSpPr>
          <p:cNvPr id="41" name="Group 41"/>
          <p:cNvGrpSpPr/>
          <p:nvPr/>
        </p:nvGrpSpPr>
        <p:grpSpPr>
          <a:xfrm>
            <a:off x="12092634" y="6245621"/>
            <a:ext cx="4347920" cy="2306955"/>
            <a:chOff x="0" y="0"/>
            <a:chExt cx="5797227" cy="3075940"/>
          </a:xfrm>
        </p:grpSpPr>
        <p:grpSp>
          <p:nvGrpSpPr>
            <p:cNvPr id="42" name="Group 42"/>
            <p:cNvGrpSpPr/>
            <p:nvPr/>
          </p:nvGrpSpPr>
          <p:grpSpPr>
            <a:xfrm>
              <a:off x="0" y="0"/>
              <a:ext cx="5797227" cy="3075940"/>
              <a:chOff x="0" y="0"/>
              <a:chExt cx="1145131" cy="607593"/>
            </a:xfrm>
          </p:grpSpPr>
          <p:sp>
            <p:nvSpPr>
              <p:cNvPr id="43" name="Freeform 43"/>
              <p:cNvSpPr/>
              <p:nvPr/>
            </p:nvSpPr>
            <p:spPr>
              <a:xfrm>
                <a:off x="0" y="0"/>
                <a:ext cx="1145131" cy="607593"/>
              </a:xfrm>
              <a:custGeom>
                <a:avLst/>
                <a:gdLst/>
                <a:ahLst/>
                <a:cxnLst/>
                <a:rect l="l" t="t" r="r" b="b"/>
                <a:pathLst>
                  <a:path w="1145131" h="607593">
                    <a:moveTo>
                      <a:pt x="0" y="0"/>
                    </a:moveTo>
                    <a:lnTo>
                      <a:pt x="1145131" y="0"/>
                    </a:lnTo>
                    <a:lnTo>
                      <a:pt x="1145131" y="607593"/>
                    </a:lnTo>
                    <a:lnTo>
                      <a:pt x="0" y="607593"/>
                    </a:lnTo>
                    <a:close/>
                  </a:path>
                </a:pathLst>
              </a:custGeom>
              <a:solidFill>
                <a:srgbClr val="000000">
                  <a:alpha val="0"/>
                </a:srgbClr>
              </a:solidFill>
              <a:ln w="19050">
                <a:solidFill>
                  <a:srgbClr val="2E2E2E"/>
                </a:solidFill>
              </a:ln>
            </p:spPr>
          </p:sp>
          <p:sp>
            <p:nvSpPr>
              <p:cNvPr id="44" name="TextBox 44"/>
              <p:cNvSpPr txBox="1"/>
              <p:nvPr/>
            </p:nvSpPr>
            <p:spPr>
              <a:xfrm>
                <a:off x="0" y="-47625"/>
                <a:ext cx="812800" cy="860425"/>
              </a:xfrm>
              <a:prstGeom prst="rect">
                <a:avLst/>
              </a:prstGeom>
            </p:spPr>
            <p:txBody>
              <a:bodyPr lIns="50800" tIns="50800" rIns="50800" bIns="50800" rtlCol="0" anchor="ctr"/>
              <a:lstStyle/>
              <a:p>
                <a:pPr algn="ctr">
                  <a:lnSpc>
                    <a:spcPts val="2800"/>
                  </a:lnSpc>
                </a:pPr>
                <a:endParaRPr/>
              </a:p>
            </p:txBody>
          </p:sp>
        </p:grpSp>
        <p:pic>
          <p:nvPicPr>
            <p:cNvPr id="45" name="Picture 4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830157" y="2170907"/>
              <a:ext cx="675716" cy="675716"/>
            </a:xfrm>
            <a:prstGeom prst="rect">
              <a:avLst/>
            </a:prstGeom>
          </p:spPr>
        </p:pic>
        <p:sp>
          <p:nvSpPr>
            <p:cNvPr id="46" name="TextBox 46"/>
            <p:cNvSpPr txBox="1"/>
            <p:nvPr/>
          </p:nvSpPr>
          <p:spPr>
            <a:xfrm>
              <a:off x="528259" y="424674"/>
              <a:ext cx="4440988" cy="1943524"/>
            </a:xfrm>
            <a:prstGeom prst="rect">
              <a:avLst/>
            </a:prstGeom>
          </p:spPr>
          <p:txBody>
            <a:bodyPr lIns="0" tIns="0" rIns="0" bIns="0" rtlCol="0" anchor="t">
              <a:spAutoFit/>
            </a:bodyPr>
            <a:lstStyle/>
            <a:p>
              <a:pPr>
                <a:lnSpc>
                  <a:spcPts val="3919"/>
                </a:lnSpc>
              </a:pPr>
              <a:r>
                <a:rPr lang="en-US" sz="2799" dirty="0">
                  <a:solidFill>
                    <a:schemeClr val="accent4">
                      <a:lumMod val="50000"/>
                    </a:schemeClr>
                  </a:solidFill>
                  <a:latin typeface="Open Sans Bold"/>
                </a:rPr>
                <a:t>ARPL - probācijas </a:t>
              </a:r>
              <a:r>
                <a:rPr lang="en-US" sz="2799" dirty="0" err="1">
                  <a:solidFill>
                    <a:schemeClr val="accent4">
                      <a:lumMod val="50000"/>
                    </a:schemeClr>
                  </a:solidFill>
                  <a:latin typeface="Open Sans Bold"/>
                </a:rPr>
                <a:t>novērošana</a:t>
              </a:r>
              <a:r>
                <a:rPr lang="en-US" sz="2799" dirty="0">
                  <a:solidFill>
                    <a:schemeClr val="accent4">
                      <a:lumMod val="50000"/>
                    </a:schemeClr>
                  </a:solidFill>
                  <a:latin typeface="Open Sans Bold"/>
                </a:rPr>
                <a:t> - </a:t>
              </a:r>
              <a:r>
                <a:rPr lang="en-US" sz="2799" dirty="0" err="1">
                  <a:solidFill>
                    <a:schemeClr val="accent4">
                      <a:lumMod val="50000"/>
                    </a:schemeClr>
                  </a:solidFill>
                  <a:latin typeface="Open Sans Bold"/>
                </a:rPr>
                <a:t>izpilde</a:t>
              </a:r>
              <a:endParaRPr lang="en-US" sz="2799" dirty="0">
                <a:solidFill>
                  <a:schemeClr val="accent4">
                    <a:lumMod val="50000"/>
                  </a:schemeClr>
                </a:solidFill>
                <a:latin typeface="Open Sans Bold"/>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0EF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7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15601">
            <a:off x="10955678" y="-8857153"/>
            <a:ext cx="15132390" cy="15132390"/>
          </a:xfrm>
          <a:prstGeom prst="rect">
            <a:avLst/>
          </a:prstGeom>
        </p:spPr>
      </p:pic>
      <p:pic>
        <p:nvPicPr>
          <p:cNvPr id="3" name="Picture 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975434">
            <a:off x="3264257" y="6276946"/>
            <a:ext cx="12269998" cy="12269998"/>
          </a:xfrm>
          <a:prstGeom prst="rect">
            <a:avLst/>
          </a:prstGeom>
        </p:spPr>
      </p:pic>
      <p:pic>
        <p:nvPicPr>
          <p:cNvPr id="4" name="Picture 4"/>
          <p:cNvPicPr>
            <a:picLocks noChangeAspect="1"/>
          </p:cNvPicPr>
          <p:nvPr/>
        </p:nvPicPr>
        <p:blipFill>
          <a:blip r:embed="rId6">
            <a:alphaModFix amt="47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1795323">
            <a:off x="-8621604" y="-11367032"/>
            <a:ext cx="16539127" cy="16539127"/>
          </a:xfrm>
          <a:prstGeom prst="rect">
            <a:avLst/>
          </a:prstGeom>
        </p:spPr>
      </p:pic>
      <p:sp>
        <p:nvSpPr>
          <p:cNvPr id="5" name="TextBox 5"/>
          <p:cNvSpPr txBox="1"/>
          <p:nvPr/>
        </p:nvSpPr>
        <p:spPr>
          <a:xfrm>
            <a:off x="646708" y="848823"/>
            <a:ext cx="16994584" cy="923330"/>
          </a:xfrm>
          <a:prstGeom prst="rect">
            <a:avLst/>
          </a:prstGeom>
        </p:spPr>
        <p:txBody>
          <a:bodyPr lIns="0" tIns="0" rIns="0" bIns="0" rtlCol="0" anchor="t">
            <a:spAutoFit/>
          </a:bodyPr>
          <a:lstStyle/>
          <a:p>
            <a:pPr algn="ctr">
              <a:lnSpc>
                <a:spcPts val="7200"/>
              </a:lnSpc>
            </a:pPr>
            <a:r>
              <a:rPr lang="en-US" sz="7200" spc="-244" dirty="0">
                <a:solidFill>
                  <a:schemeClr val="accent4">
                    <a:lumMod val="50000"/>
                  </a:schemeClr>
                </a:solidFill>
                <a:latin typeface="Montserrat Semi-Bold Bold"/>
              </a:rPr>
              <a:t>Personāls | Decembris, 2022</a:t>
            </a:r>
          </a:p>
        </p:txBody>
      </p:sp>
      <p:grpSp>
        <p:nvGrpSpPr>
          <p:cNvPr id="6" name="Group 6"/>
          <p:cNvGrpSpPr/>
          <p:nvPr/>
        </p:nvGrpSpPr>
        <p:grpSpPr>
          <a:xfrm>
            <a:off x="542210" y="2948586"/>
            <a:ext cx="11108732" cy="4486425"/>
            <a:chOff x="0" y="0"/>
            <a:chExt cx="14811643" cy="5981900"/>
          </a:xfrm>
        </p:grpSpPr>
        <p:grpSp>
          <p:nvGrpSpPr>
            <p:cNvPr id="7" name="Group 7"/>
            <p:cNvGrpSpPr>
              <a:grpSpLocks noChangeAspect="1"/>
            </p:cNvGrpSpPr>
            <p:nvPr/>
          </p:nvGrpSpPr>
          <p:grpSpPr>
            <a:xfrm>
              <a:off x="0" y="0"/>
              <a:ext cx="14811643" cy="5981900"/>
              <a:chOff x="0" y="0"/>
              <a:chExt cx="29210000" cy="11796889"/>
            </a:xfrm>
          </p:grpSpPr>
          <p:sp>
            <p:nvSpPr>
              <p:cNvPr id="8" name="Freeform 8"/>
              <p:cNvSpPr/>
              <p:nvPr/>
            </p:nvSpPr>
            <p:spPr>
              <a:xfrm>
                <a:off x="16351" y="0"/>
                <a:ext cx="29177228" cy="11796932"/>
              </a:xfrm>
              <a:custGeom>
                <a:avLst/>
                <a:gdLst/>
                <a:ahLst/>
                <a:cxnLst/>
                <a:rect l="l" t="t" r="r" b="b"/>
                <a:pathLst>
                  <a:path w="29177228" h="11796932">
                    <a:moveTo>
                      <a:pt x="618649" y="0"/>
                    </a:moveTo>
                    <a:cubicBezTo>
                      <a:pt x="501749" y="0"/>
                      <a:pt x="406982" y="94766"/>
                      <a:pt x="406982" y="211667"/>
                    </a:cubicBezTo>
                    <a:lnTo>
                      <a:pt x="406982" y="282222"/>
                    </a:lnTo>
                    <a:cubicBezTo>
                      <a:pt x="406982" y="399122"/>
                      <a:pt x="501749" y="493889"/>
                      <a:pt x="618649" y="493889"/>
                    </a:cubicBezTo>
                    <a:cubicBezTo>
                      <a:pt x="735549" y="493889"/>
                      <a:pt x="830316" y="399122"/>
                      <a:pt x="830316" y="282222"/>
                    </a:cubicBezTo>
                    <a:lnTo>
                      <a:pt x="830316" y="211667"/>
                    </a:lnTo>
                    <a:cubicBezTo>
                      <a:pt x="830316" y="94766"/>
                      <a:pt x="735549" y="0"/>
                      <a:pt x="618649" y="0"/>
                    </a:cubicBezTo>
                    <a:moveTo>
                      <a:pt x="399433" y="969998"/>
                    </a:moveTo>
                    <a:cubicBezTo>
                      <a:pt x="400632" y="961884"/>
                      <a:pt x="389202" y="958709"/>
                      <a:pt x="386027" y="966258"/>
                    </a:cubicBezTo>
                    <a:lnTo>
                      <a:pt x="232005" y="1325598"/>
                    </a:lnTo>
                    <a:cubicBezTo>
                      <a:pt x="209748" y="1377518"/>
                      <a:pt x="158672" y="1411161"/>
                      <a:pt x="102182" y="1411111"/>
                    </a:cubicBezTo>
                    <a:lnTo>
                      <a:pt x="37130" y="1411111"/>
                    </a:lnTo>
                    <a:cubicBezTo>
                      <a:pt x="25266" y="1411122"/>
                      <a:pt x="14190" y="1405168"/>
                      <a:pt x="7655" y="1395265"/>
                    </a:cubicBezTo>
                    <a:cubicBezTo>
                      <a:pt x="1120" y="1385363"/>
                      <a:pt x="0" y="1372839"/>
                      <a:pt x="4675" y="1361934"/>
                    </a:cubicBezTo>
                    <a:lnTo>
                      <a:pt x="195316" y="917222"/>
                    </a:lnTo>
                    <a:lnTo>
                      <a:pt x="265448" y="741821"/>
                    </a:lnTo>
                    <a:cubicBezTo>
                      <a:pt x="308318" y="634683"/>
                      <a:pt x="412094" y="564437"/>
                      <a:pt x="527491" y="564444"/>
                    </a:cubicBezTo>
                    <a:lnTo>
                      <a:pt x="709807" y="564444"/>
                    </a:lnTo>
                    <a:cubicBezTo>
                      <a:pt x="825204" y="564437"/>
                      <a:pt x="928980" y="634683"/>
                      <a:pt x="971850" y="741821"/>
                    </a:cubicBezTo>
                    <a:lnTo>
                      <a:pt x="1041982" y="917222"/>
                    </a:lnTo>
                    <a:lnTo>
                      <a:pt x="1232553" y="1361934"/>
                    </a:lnTo>
                    <a:cubicBezTo>
                      <a:pt x="1237228" y="1372839"/>
                      <a:pt x="1236108" y="1385363"/>
                      <a:pt x="1229572" y="1395265"/>
                    </a:cubicBezTo>
                    <a:cubicBezTo>
                      <a:pt x="1223037" y="1405168"/>
                      <a:pt x="1211962" y="1411122"/>
                      <a:pt x="1200097" y="1411111"/>
                    </a:cubicBezTo>
                    <a:lnTo>
                      <a:pt x="1135045" y="1411111"/>
                    </a:lnTo>
                    <a:cubicBezTo>
                      <a:pt x="1078607" y="1411105"/>
                      <a:pt x="1027601" y="1377471"/>
                      <a:pt x="1005364" y="1325598"/>
                    </a:cubicBezTo>
                    <a:lnTo>
                      <a:pt x="851341" y="966258"/>
                    </a:lnTo>
                    <a:cubicBezTo>
                      <a:pt x="848096" y="958709"/>
                      <a:pt x="836736" y="961884"/>
                      <a:pt x="837865" y="969998"/>
                    </a:cubicBezTo>
                    <a:lnTo>
                      <a:pt x="900871" y="1411111"/>
                    </a:lnTo>
                    <a:lnTo>
                      <a:pt x="968252" y="2219607"/>
                    </a:lnTo>
                    <a:cubicBezTo>
                      <a:pt x="969060" y="2229429"/>
                      <a:pt x="965723" y="2239141"/>
                      <a:pt x="959048" y="2246392"/>
                    </a:cubicBezTo>
                    <a:cubicBezTo>
                      <a:pt x="952374" y="2253643"/>
                      <a:pt x="942970" y="2257771"/>
                      <a:pt x="933115" y="2257778"/>
                    </a:cubicBezTo>
                    <a:lnTo>
                      <a:pt x="879281" y="2257778"/>
                    </a:lnTo>
                    <a:cubicBezTo>
                      <a:pt x="810300" y="2257786"/>
                      <a:pt x="751423" y="2207921"/>
                      <a:pt x="740075" y="2139879"/>
                    </a:cubicBezTo>
                    <a:lnTo>
                      <a:pt x="625705" y="1452880"/>
                    </a:lnTo>
                    <a:cubicBezTo>
                      <a:pt x="624364" y="1444978"/>
                      <a:pt x="613075" y="1444978"/>
                      <a:pt x="611735" y="1452880"/>
                    </a:cubicBezTo>
                    <a:lnTo>
                      <a:pt x="497293" y="2139879"/>
                    </a:lnTo>
                    <a:cubicBezTo>
                      <a:pt x="485942" y="2207948"/>
                      <a:pt x="427025" y="2257821"/>
                      <a:pt x="358017" y="2257778"/>
                    </a:cubicBezTo>
                    <a:lnTo>
                      <a:pt x="304183" y="2257778"/>
                    </a:lnTo>
                    <a:cubicBezTo>
                      <a:pt x="294328" y="2257771"/>
                      <a:pt x="284924" y="2253643"/>
                      <a:pt x="278250" y="2246392"/>
                    </a:cubicBezTo>
                    <a:cubicBezTo>
                      <a:pt x="271575" y="2239141"/>
                      <a:pt x="268238" y="2229429"/>
                      <a:pt x="269046" y="2219607"/>
                    </a:cubicBezTo>
                    <a:lnTo>
                      <a:pt x="336427" y="1411111"/>
                    </a:lnTo>
                    <a:lnTo>
                      <a:pt x="399433" y="969998"/>
                    </a:lnTo>
                    <a:moveTo>
                      <a:pt x="2015649" y="0"/>
                    </a:moveTo>
                    <a:cubicBezTo>
                      <a:pt x="1898749" y="0"/>
                      <a:pt x="1803982" y="94766"/>
                      <a:pt x="1803982" y="211667"/>
                    </a:cubicBezTo>
                    <a:lnTo>
                      <a:pt x="1803982" y="282222"/>
                    </a:lnTo>
                    <a:cubicBezTo>
                      <a:pt x="1803982" y="399122"/>
                      <a:pt x="1898749" y="493889"/>
                      <a:pt x="2015649" y="493889"/>
                    </a:cubicBezTo>
                    <a:cubicBezTo>
                      <a:pt x="2132549" y="493889"/>
                      <a:pt x="2227316" y="399122"/>
                      <a:pt x="2227316" y="282222"/>
                    </a:cubicBezTo>
                    <a:lnTo>
                      <a:pt x="2227316" y="211667"/>
                    </a:lnTo>
                    <a:cubicBezTo>
                      <a:pt x="2227316" y="94766"/>
                      <a:pt x="2132549" y="0"/>
                      <a:pt x="2015649" y="0"/>
                    </a:cubicBezTo>
                    <a:moveTo>
                      <a:pt x="1796433" y="969998"/>
                    </a:moveTo>
                    <a:cubicBezTo>
                      <a:pt x="1797632" y="961884"/>
                      <a:pt x="1786202" y="958709"/>
                      <a:pt x="1783027" y="966258"/>
                    </a:cubicBezTo>
                    <a:lnTo>
                      <a:pt x="1629005" y="1325598"/>
                    </a:lnTo>
                    <a:cubicBezTo>
                      <a:pt x="1606748" y="1377518"/>
                      <a:pt x="1555672" y="1411161"/>
                      <a:pt x="1499182" y="1411111"/>
                    </a:cubicBezTo>
                    <a:lnTo>
                      <a:pt x="1434130" y="1411111"/>
                    </a:lnTo>
                    <a:cubicBezTo>
                      <a:pt x="1422266" y="1411122"/>
                      <a:pt x="1411190" y="1405168"/>
                      <a:pt x="1404655" y="1395265"/>
                    </a:cubicBezTo>
                    <a:cubicBezTo>
                      <a:pt x="1398120" y="1385363"/>
                      <a:pt x="1397000" y="1372839"/>
                      <a:pt x="1401675" y="1361934"/>
                    </a:cubicBezTo>
                    <a:lnTo>
                      <a:pt x="1592316" y="917222"/>
                    </a:lnTo>
                    <a:lnTo>
                      <a:pt x="1662448" y="741821"/>
                    </a:lnTo>
                    <a:cubicBezTo>
                      <a:pt x="1705318" y="634683"/>
                      <a:pt x="1809095" y="564437"/>
                      <a:pt x="1924491" y="564444"/>
                    </a:cubicBezTo>
                    <a:lnTo>
                      <a:pt x="2106807" y="564444"/>
                    </a:lnTo>
                    <a:cubicBezTo>
                      <a:pt x="2222203" y="564437"/>
                      <a:pt x="2325980" y="634683"/>
                      <a:pt x="2368850" y="741821"/>
                    </a:cubicBezTo>
                    <a:lnTo>
                      <a:pt x="2438982" y="917222"/>
                    </a:lnTo>
                    <a:lnTo>
                      <a:pt x="2629553" y="1361934"/>
                    </a:lnTo>
                    <a:cubicBezTo>
                      <a:pt x="2634228" y="1372839"/>
                      <a:pt x="2633108" y="1385363"/>
                      <a:pt x="2626572" y="1395265"/>
                    </a:cubicBezTo>
                    <a:cubicBezTo>
                      <a:pt x="2620037" y="1405168"/>
                      <a:pt x="2608962" y="1411122"/>
                      <a:pt x="2597097" y="1411111"/>
                    </a:cubicBezTo>
                    <a:lnTo>
                      <a:pt x="2532045" y="1411111"/>
                    </a:lnTo>
                    <a:cubicBezTo>
                      <a:pt x="2475607" y="1411105"/>
                      <a:pt x="2424601" y="1377471"/>
                      <a:pt x="2402364" y="1325598"/>
                    </a:cubicBezTo>
                    <a:lnTo>
                      <a:pt x="2248341" y="966258"/>
                    </a:lnTo>
                    <a:cubicBezTo>
                      <a:pt x="2245096" y="958709"/>
                      <a:pt x="2233736" y="961884"/>
                      <a:pt x="2234865" y="969998"/>
                    </a:cubicBezTo>
                    <a:lnTo>
                      <a:pt x="2297871" y="1411111"/>
                    </a:lnTo>
                    <a:lnTo>
                      <a:pt x="2365252" y="2219607"/>
                    </a:lnTo>
                    <a:cubicBezTo>
                      <a:pt x="2366060" y="2229429"/>
                      <a:pt x="2362723" y="2239141"/>
                      <a:pt x="2356048" y="2246392"/>
                    </a:cubicBezTo>
                    <a:cubicBezTo>
                      <a:pt x="2349374" y="2253643"/>
                      <a:pt x="2339970" y="2257771"/>
                      <a:pt x="2330115" y="2257778"/>
                    </a:cubicBezTo>
                    <a:lnTo>
                      <a:pt x="2276281" y="2257778"/>
                    </a:lnTo>
                    <a:cubicBezTo>
                      <a:pt x="2207300" y="2257786"/>
                      <a:pt x="2148423" y="2207921"/>
                      <a:pt x="2137075" y="2139879"/>
                    </a:cubicBezTo>
                    <a:lnTo>
                      <a:pt x="2022705" y="1452880"/>
                    </a:lnTo>
                    <a:cubicBezTo>
                      <a:pt x="2021364" y="1444978"/>
                      <a:pt x="2010075" y="1444978"/>
                      <a:pt x="2008734" y="1452880"/>
                    </a:cubicBezTo>
                    <a:lnTo>
                      <a:pt x="1894293" y="2139879"/>
                    </a:lnTo>
                    <a:cubicBezTo>
                      <a:pt x="1882942" y="2207948"/>
                      <a:pt x="1824025" y="2257821"/>
                      <a:pt x="1755017" y="2257778"/>
                    </a:cubicBezTo>
                    <a:lnTo>
                      <a:pt x="1701183" y="2257778"/>
                    </a:lnTo>
                    <a:cubicBezTo>
                      <a:pt x="1691328" y="2257771"/>
                      <a:pt x="1681924" y="2253643"/>
                      <a:pt x="1675250" y="2246392"/>
                    </a:cubicBezTo>
                    <a:cubicBezTo>
                      <a:pt x="1668575" y="2239141"/>
                      <a:pt x="1665238" y="2229429"/>
                      <a:pt x="1666046" y="2219607"/>
                    </a:cubicBezTo>
                    <a:lnTo>
                      <a:pt x="1733427" y="1411111"/>
                    </a:lnTo>
                    <a:lnTo>
                      <a:pt x="1796433" y="969998"/>
                    </a:lnTo>
                    <a:moveTo>
                      <a:pt x="3412649" y="0"/>
                    </a:moveTo>
                    <a:cubicBezTo>
                      <a:pt x="3295749" y="0"/>
                      <a:pt x="3200982" y="94766"/>
                      <a:pt x="3200982" y="211667"/>
                    </a:cubicBezTo>
                    <a:lnTo>
                      <a:pt x="3200982" y="282222"/>
                    </a:lnTo>
                    <a:cubicBezTo>
                      <a:pt x="3200982" y="399122"/>
                      <a:pt x="3295749" y="493889"/>
                      <a:pt x="3412649" y="493889"/>
                    </a:cubicBezTo>
                    <a:cubicBezTo>
                      <a:pt x="3529549" y="493889"/>
                      <a:pt x="3624316" y="399122"/>
                      <a:pt x="3624316" y="282222"/>
                    </a:cubicBezTo>
                    <a:lnTo>
                      <a:pt x="3624316" y="211667"/>
                    </a:lnTo>
                    <a:cubicBezTo>
                      <a:pt x="3624316" y="94766"/>
                      <a:pt x="3529549" y="0"/>
                      <a:pt x="3412649" y="0"/>
                    </a:cubicBezTo>
                    <a:moveTo>
                      <a:pt x="3193433" y="969998"/>
                    </a:moveTo>
                    <a:cubicBezTo>
                      <a:pt x="3194632" y="961884"/>
                      <a:pt x="3183202" y="958709"/>
                      <a:pt x="3180027" y="966258"/>
                    </a:cubicBezTo>
                    <a:lnTo>
                      <a:pt x="3026005" y="1325598"/>
                    </a:lnTo>
                    <a:cubicBezTo>
                      <a:pt x="3003748" y="1377518"/>
                      <a:pt x="2952672" y="1411161"/>
                      <a:pt x="2896182" y="1411111"/>
                    </a:cubicBezTo>
                    <a:lnTo>
                      <a:pt x="2831130" y="1411111"/>
                    </a:lnTo>
                    <a:cubicBezTo>
                      <a:pt x="2819266" y="1411122"/>
                      <a:pt x="2808190" y="1405168"/>
                      <a:pt x="2801655" y="1395265"/>
                    </a:cubicBezTo>
                    <a:cubicBezTo>
                      <a:pt x="2795120" y="1385363"/>
                      <a:pt x="2794000" y="1372839"/>
                      <a:pt x="2798675" y="1361934"/>
                    </a:cubicBezTo>
                    <a:lnTo>
                      <a:pt x="2989316" y="917222"/>
                    </a:lnTo>
                    <a:lnTo>
                      <a:pt x="3059448" y="741821"/>
                    </a:lnTo>
                    <a:cubicBezTo>
                      <a:pt x="3102318" y="634683"/>
                      <a:pt x="3206095" y="564437"/>
                      <a:pt x="3321491" y="564444"/>
                    </a:cubicBezTo>
                    <a:lnTo>
                      <a:pt x="3503807" y="564444"/>
                    </a:lnTo>
                    <a:cubicBezTo>
                      <a:pt x="3619203" y="564437"/>
                      <a:pt x="3722980" y="634683"/>
                      <a:pt x="3765850" y="741821"/>
                    </a:cubicBezTo>
                    <a:lnTo>
                      <a:pt x="3835982" y="917222"/>
                    </a:lnTo>
                    <a:lnTo>
                      <a:pt x="4026553" y="1361934"/>
                    </a:lnTo>
                    <a:cubicBezTo>
                      <a:pt x="4031228" y="1372839"/>
                      <a:pt x="4030107" y="1385363"/>
                      <a:pt x="4023572" y="1395265"/>
                    </a:cubicBezTo>
                    <a:cubicBezTo>
                      <a:pt x="4017037" y="1405168"/>
                      <a:pt x="4005962" y="1411122"/>
                      <a:pt x="3994097" y="1411111"/>
                    </a:cubicBezTo>
                    <a:lnTo>
                      <a:pt x="3929045" y="1411111"/>
                    </a:lnTo>
                    <a:cubicBezTo>
                      <a:pt x="3872607" y="1411105"/>
                      <a:pt x="3821601" y="1377471"/>
                      <a:pt x="3799364" y="1325598"/>
                    </a:cubicBezTo>
                    <a:lnTo>
                      <a:pt x="3645341" y="966258"/>
                    </a:lnTo>
                    <a:cubicBezTo>
                      <a:pt x="3642096" y="958709"/>
                      <a:pt x="3630736" y="961884"/>
                      <a:pt x="3631865" y="969998"/>
                    </a:cubicBezTo>
                    <a:lnTo>
                      <a:pt x="3694871" y="1411111"/>
                    </a:lnTo>
                    <a:lnTo>
                      <a:pt x="3762252" y="2219607"/>
                    </a:lnTo>
                    <a:cubicBezTo>
                      <a:pt x="3763060" y="2229429"/>
                      <a:pt x="3759723" y="2239141"/>
                      <a:pt x="3753048" y="2246392"/>
                    </a:cubicBezTo>
                    <a:cubicBezTo>
                      <a:pt x="3746374" y="2253643"/>
                      <a:pt x="3736970" y="2257771"/>
                      <a:pt x="3727115" y="2257778"/>
                    </a:cubicBezTo>
                    <a:lnTo>
                      <a:pt x="3673281" y="2257778"/>
                    </a:lnTo>
                    <a:cubicBezTo>
                      <a:pt x="3604299" y="2257786"/>
                      <a:pt x="3545423" y="2207921"/>
                      <a:pt x="3534075" y="2139879"/>
                    </a:cubicBezTo>
                    <a:lnTo>
                      <a:pt x="3419704" y="1452880"/>
                    </a:lnTo>
                    <a:cubicBezTo>
                      <a:pt x="3418364" y="1444978"/>
                      <a:pt x="3407075" y="1444978"/>
                      <a:pt x="3405735" y="1452880"/>
                    </a:cubicBezTo>
                    <a:lnTo>
                      <a:pt x="3291294" y="2139879"/>
                    </a:lnTo>
                    <a:cubicBezTo>
                      <a:pt x="3279942" y="2207948"/>
                      <a:pt x="3221025" y="2257821"/>
                      <a:pt x="3152017" y="2257778"/>
                    </a:cubicBezTo>
                    <a:lnTo>
                      <a:pt x="3098183" y="2257778"/>
                    </a:lnTo>
                    <a:cubicBezTo>
                      <a:pt x="3088328" y="2257771"/>
                      <a:pt x="3078924" y="2253643"/>
                      <a:pt x="3072250" y="2246392"/>
                    </a:cubicBezTo>
                    <a:cubicBezTo>
                      <a:pt x="3065575" y="2239141"/>
                      <a:pt x="3062238" y="2229429"/>
                      <a:pt x="3063046" y="2219607"/>
                    </a:cubicBezTo>
                    <a:lnTo>
                      <a:pt x="3130427" y="1411111"/>
                    </a:lnTo>
                    <a:lnTo>
                      <a:pt x="3193433" y="969998"/>
                    </a:lnTo>
                    <a:moveTo>
                      <a:pt x="4809649" y="0"/>
                    </a:moveTo>
                    <a:cubicBezTo>
                      <a:pt x="4692749" y="0"/>
                      <a:pt x="4597982" y="94766"/>
                      <a:pt x="4597982" y="211667"/>
                    </a:cubicBezTo>
                    <a:lnTo>
                      <a:pt x="4597982" y="282222"/>
                    </a:lnTo>
                    <a:cubicBezTo>
                      <a:pt x="4597982" y="399122"/>
                      <a:pt x="4692749" y="493889"/>
                      <a:pt x="4809649" y="493889"/>
                    </a:cubicBezTo>
                    <a:cubicBezTo>
                      <a:pt x="4926549" y="493889"/>
                      <a:pt x="5021316" y="399122"/>
                      <a:pt x="5021316" y="282222"/>
                    </a:cubicBezTo>
                    <a:lnTo>
                      <a:pt x="5021316" y="211667"/>
                    </a:lnTo>
                    <a:cubicBezTo>
                      <a:pt x="5021316" y="94766"/>
                      <a:pt x="4926549" y="0"/>
                      <a:pt x="4809649" y="0"/>
                    </a:cubicBezTo>
                    <a:moveTo>
                      <a:pt x="4590433" y="969998"/>
                    </a:moveTo>
                    <a:cubicBezTo>
                      <a:pt x="4591632" y="961884"/>
                      <a:pt x="4580202" y="958709"/>
                      <a:pt x="4577027" y="966258"/>
                    </a:cubicBezTo>
                    <a:lnTo>
                      <a:pt x="4423004" y="1325598"/>
                    </a:lnTo>
                    <a:cubicBezTo>
                      <a:pt x="4400748" y="1377518"/>
                      <a:pt x="4349672" y="1411161"/>
                      <a:pt x="4293182" y="1411111"/>
                    </a:cubicBezTo>
                    <a:lnTo>
                      <a:pt x="4228130" y="1411111"/>
                    </a:lnTo>
                    <a:cubicBezTo>
                      <a:pt x="4216265" y="1411122"/>
                      <a:pt x="4205191" y="1405168"/>
                      <a:pt x="4198655" y="1395265"/>
                    </a:cubicBezTo>
                    <a:cubicBezTo>
                      <a:pt x="4192120" y="1385363"/>
                      <a:pt x="4191000" y="1372839"/>
                      <a:pt x="4195674" y="1361934"/>
                    </a:cubicBezTo>
                    <a:lnTo>
                      <a:pt x="4386316" y="917222"/>
                    </a:lnTo>
                    <a:lnTo>
                      <a:pt x="4456448" y="741821"/>
                    </a:lnTo>
                    <a:cubicBezTo>
                      <a:pt x="4499318" y="634683"/>
                      <a:pt x="4603095" y="564437"/>
                      <a:pt x="4718491" y="564444"/>
                    </a:cubicBezTo>
                    <a:lnTo>
                      <a:pt x="4900807" y="564444"/>
                    </a:lnTo>
                    <a:cubicBezTo>
                      <a:pt x="5016203" y="564437"/>
                      <a:pt x="5119980" y="634683"/>
                      <a:pt x="5162850" y="741821"/>
                    </a:cubicBezTo>
                    <a:lnTo>
                      <a:pt x="5232982" y="917222"/>
                    </a:lnTo>
                    <a:lnTo>
                      <a:pt x="5423553" y="1361934"/>
                    </a:lnTo>
                    <a:cubicBezTo>
                      <a:pt x="5428228" y="1372839"/>
                      <a:pt x="5427107" y="1385363"/>
                      <a:pt x="5420572" y="1395265"/>
                    </a:cubicBezTo>
                    <a:cubicBezTo>
                      <a:pt x="5414037" y="1405168"/>
                      <a:pt x="5402962" y="1411122"/>
                      <a:pt x="5391097" y="1411111"/>
                    </a:cubicBezTo>
                    <a:lnTo>
                      <a:pt x="5326045" y="1411111"/>
                    </a:lnTo>
                    <a:cubicBezTo>
                      <a:pt x="5269607" y="1411105"/>
                      <a:pt x="5218601" y="1377471"/>
                      <a:pt x="5196364" y="1325598"/>
                    </a:cubicBezTo>
                    <a:lnTo>
                      <a:pt x="5042341" y="966258"/>
                    </a:lnTo>
                    <a:cubicBezTo>
                      <a:pt x="5039096" y="958709"/>
                      <a:pt x="5027736" y="961884"/>
                      <a:pt x="5028865" y="969998"/>
                    </a:cubicBezTo>
                    <a:lnTo>
                      <a:pt x="5091871" y="1411111"/>
                    </a:lnTo>
                    <a:lnTo>
                      <a:pt x="5159252" y="2219607"/>
                    </a:lnTo>
                    <a:cubicBezTo>
                      <a:pt x="5160060" y="2229429"/>
                      <a:pt x="5156723" y="2239141"/>
                      <a:pt x="5150048" y="2246392"/>
                    </a:cubicBezTo>
                    <a:cubicBezTo>
                      <a:pt x="5143374" y="2253643"/>
                      <a:pt x="5133970" y="2257771"/>
                      <a:pt x="5124115" y="2257778"/>
                    </a:cubicBezTo>
                    <a:lnTo>
                      <a:pt x="5070281" y="2257778"/>
                    </a:lnTo>
                    <a:cubicBezTo>
                      <a:pt x="5001299" y="2257786"/>
                      <a:pt x="4942423" y="2207921"/>
                      <a:pt x="4931075" y="2139879"/>
                    </a:cubicBezTo>
                    <a:lnTo>
                      <a:pt x="4816704" y="1452880"/>
                    </a:lnTo>
                    <a:cubicBezTo>
                      <a:pt x="4815364" y="1444978"/>
                      <a:pt x="4804075" y="1444978"/>
                      <a:pt x="4802735" y="1452880"/>
                    </a:cubicBezTo>
                    <a:lnTo>
                      <a:pt x="4688294" y="2139879"/>
                    </a:lnTo>
                    <a:cubicBezTo>
                      <a:pt x="4676942" y="2207948"/>
                      <a:pt x="4618025" y="2257821"/>
                      <a:pt x="4549017" y="2257778"/>
                    </a:cubicBezTo>
                    <a:lnTo>
                      <a:pt x="4495183" y="2257778"/>
                    </a:lnTo>
                    <a:cubicBezTo>
                      <a:pt x="4485328" y="2257771"/>
                      <a:pt x="4475924" y="2253643"/>
                      <a:pt x="4469250" y="2246392"/>
                    </a:cubicBezTo>
                    <a:cubicBezTo>
                      <a:pt x="4462575" y="2239141"/>
                      <a:pt x="4459238" y="2229429"/>
                      <a:pt x="4460046" y="2219607"/>
                    </a:cubicBezTo>
                    <a:lnTo>
                      <a:pt x="4527427" y="1411111"/>
                    </a:lnTo>
                    <a:lnTo>
                      <a:pt x="4590433" y="969998"/>
                    </a:lnTo>
                    <a:moveTo>
                      <a:pt x="6206649" y="0"/>
                    </a:moveTo>
                    <a:cubicBezTo>
                      <a:pt x="6089749" y="0"/>
                      <a:pt x="5994982" y="94766"/>
                      <a:pt x="5994982" y="211667"/>
                    </a:cubicBezTo>
                    <a:lnTo>
                      <a:pt x="5994982" y="282222"/>
                    </a:lnTo>
                    <a:cubicBezTo>
                      <a:pt x="5994982" y="399122"/>
                      <a:pt x="6089749" y="493889"/>
                      <a:pt x="6206649" y="493889"/>
                    </a:cubicBezTo>
                    <a:cubicBezTo>
                      <a:pt x="6323549" y="493889"/>
                      <a:pt x="6418316" y="399122"/>
                      <a:pt x="6418316" y="282222"/>
                    </a:cubicBezTo>
                    <a:lnTo>
                      <a:pt x="6418316" y="211667"/>
                    </a:lnTo>
                    <a:cubicBezTo>
                      <a:pt x="6418316" y="94766"/>
                      <a:pt x="6323549" y="0"/>
                      <a:pt x="6206649" y="0"/>
                    </a:cubicBezTo>
                    <a:moveTo>
                      <a:pt x="5987433" y="969998"/>
                    </a:moveTo>
                    <a:cubicBezTo>
                      <a:pt x="5988632" y="961884"/>
                      <a:pt x="5977202" y="958709"/>
                      <a:pt x="5974027" y="966258"/>
                    </a:cubicBezTo>
                    <a:lnTo>
                      <a:pt x="5820004" y="1325598"/>
                    </a:lnTo>
                    <a:cubicBezTo>
                      <a:pt x="5797748" y="1377518"/>
                      <a:pt x="5746672" y="1411161"/>
                      <a:pt x="5690182" y="1411111"/>
                    </a:cubicBezTo>
                    <a:lnTo>
                      <a:pt x="5625130" y="1411111"/>
                    </a:lnTo>
                    <a:cubicBezTo>
                      <a:pt x="5613265" y="1411122"/>
                      <a:pt x="5602191" y="1405168"/>
                      <a:pt x="5595655" y="1395265"/>
                    </a:cubicBezTo>
                    <a:cubicBezTo>
                      <a:pt x="5589120" y="1385363"/>
                      <a:pt x="5588000" y="1372839"/>
                      <a:pt x="5592674" y="1361934"/>
                    </a:cubicBezTo>
                    <a:lnTo>
                      <a:pt x="5783316" y="917222"/>
                    </a:lnTo>
                    <a:lnTo>
                      <a:pt x="5853448" y="741821"/>
                    </a:lnTo>
                    <a:cubicBezTo>
                      <a:pt x="5896318" y="634683"/>
                      <a:pt x="6000095" y="564437"/>
                      <a:pt x="6115491" y="564444"/>
                    </a:cubicBezTo>
                    <a:lnTo>
                      <a:pt x="6297807" y="564444"/>
                    </a:lnTo>
                    <a:cubicBezTo>
                      <a:pt x="6413203" y="564437"/>
                      <a:pt x="6516980" y="634683"/>
                      <a:pt x="6559850" y="741821"/>
                    </a:cubicBezTo>
                    <a:lnTo>
                      <a:pt x="6629982" y="917222"/>
                    </a:lnTo>
                    <a:lnTo>
                      <a:pt x="6820553" y="1361934"/>
                    </a:lnTo>
                    <a:cubicBezTo>
                      <a:pt x="6825228" y="1372839"/>
                      <a:pt x="6824107" y="1385363"/>
                      <a:pt x="6817572" y="1395265"/>
                    </a:cubicBezTo>
                    <a:cubicBezTo>
                      <a:pt x="6811037" y="1405168"/>
                      <a:pt x="6799962" y="1411122"/>
                      <a:pt x="6788097" y="1411111"/>
                    </a:cubicBezTo>
                    <a:lnTo>
                      <a:pt x="6723045" y="1411111"/>
                    </a:lnTo>
                    <a:cubicBezTo>
                      <a:pt x="6666607" y="1411105"/>
                      <a:pt x="6615601" y="1377471"/>
                      <a:pt x="6593364" y="1325598"/>
                    </a:cubicBezTo>
                    <a:lnTo>
                      <a:pt x="6439341" y="966258"/>
                    </a:lnTo>
                    <a:cubicBezTo>
                      <a:pt x="6436096" y="958709"/>
                      <a:pt x="6424736" y="961884"/>
                      <a:pt x="6425865" y="969998"/>
                    </a:cubicBezTo>
                    <a:lnTo>
                      <a:pt x="6488871" y="1411111"/>
                    </a:lnTo>
                    <a:lnTo>
                      <a:pt x="6556252" y="2219607"/>
                    </a:lnTo>
                    <a:cubicBezTo>
                      <a:pt x="6557060" y="2229429"/>
                      <a:pt x="6553722" y="2239141"/>
                      <a:pt x="6547048" y="2246392"/>
                    </a:cubicBezTo>
                    <a:cubicBezTo>
                      <a:pt x="6540374" y="2253643"/>
                      <a:pt x="6530970" y="2257771"/>
                      <a:pt x="6521115" y="2257778"/>
                    </a:cubicBezTo>
                    <a:lnTo>
                      <a:pt x="6467281" y="2257778"/>
                    </a:lnTo>
                    <a:cubicBezTo>
                      <a:pt x="6398299" y="2257786"/>
                      <a:pt x="6339423" y="2207921"/>
                      <a:pt x="6328075" y="2139879"/>
                    </a:cubicBezTo>
                    <a:lnTo>
                      <a:pt x="6213704" y="1452880"/>
                    </a:lnTo>
                    <a:cubicBezTo>
                      <a:pt x="6212364" y="1444978"/>
                      <a:pt x="6201075" y="1444978"/>
                      <a:pt x="6199735" y="1452880"/>
                    </a:cubicBezTo>
                    <a:lnTo>
                      <a:pt x="6085294" y="2139879"/>
                    </a:lnTo>
                    <a:cubicBezTo>
                      <a:pt x="6073942" y="2207948"/>
                      <a:pt x="6015025" y="2257821"/>
                      <a:pt x="5946017" y="2257778"/>
                    </a:cubicBezTo>
                    <a:lnTo>
                      <a:pt x="5892183" y="2257778"/>
                    </a:lnTo>
                    <a:cubicBezTo>
                      <a:pt x="5882328" y="2257771"/>
                      <a:pt x="5872924" y="2253643"/>
                      <a:pt x="5866250" y="2246392"/>
                    </a:cubicBezTo>
                    <a:cubicBezTo>
                      <a:pt x="5859575" y="2239141"/>
                      <a:pt x="5856238" y="2229429"/>
                      <a:pt x="5857046" y="2219607"/>
                    </a:cubicBezTo>
                    <a:lnTo>
                      <a:pt x="5924427" y="1411111"/>
                    </a:lnTo>
                    <a:lnTo>
                      <a:pt x="5987433" y="969998"/>
                    </a:lnTo>
                    <a:moveTo>
                      <a:pt x="7603649" y="0"/>
                    </a:moveTo>
                    <a:cubicBezTo>
                      <a:pt x="7486748" y="0"/>
                      <a:pt x="7391982" y="94766"/>
                      <a:pt x="7391982" y="211667"/>
                    </a:cubicBezTo>
                    <a:lnTo>
                      <a:pt x="7391982" y="282222"/>
                    </a:lnTo>
                    <a:cubicBezTo>
                      <a:pt x="7391982" y="399122"/>
                      <a:pt x="7486748" y="493889"/>
                      <a:pt x="7603649" y="493889"/>
                    </a:cubicBezTo>
                    <a:cubicBezTo>
                      <a:pt x="7720550" y="493889"/>
                      <a:pt x="7815316" y="399122"/>
                      <a:pt x="7815316" y="282222"/>
                    </a:cubicBezTo>
                    <a:lnTo>
                      <a:pt x="7815316" y="211667"/>
                    </a:lnTo>
                    <a:cubicBezTo>
                      <a:pt x="7815316" y="94766"/>
                      <a:pt x="7720550" y="0"/>
                      <a:pt x="7603649" y="0"/>
                    </a:cubicBezTo>
                    <a:moveTo>
                      <a:pt x="7384433" y="969998"/>
                    </a:moveTo>
                    <a:cubicBezTo>
                      <a:pt x="7385632" y="961884"/>
                      <a:pt x="7374203" y="958709"/>
                      <a:pt x="7371028" y="966258"/>
                    </a:cubicBezTo>
                    <a:lnTo>
                      <a:pt x="7217004" y="1325598"/>
                    </a:lnTo>
                    <a:cubicBezTo>
                      <a:pt x="7194748" y="1377518"/>
                      <a:pt x="7143672" y="1411161"/>
                      <a:pt x="7087182" y="1411111"/>
                    </a:cubicBezTo>
                    <a:lnTo>
                      <a:pt x="7022130" y="1411111"/>
                    </a:lnTo>
                    <a:cubicBezTo>
                      <a:pt x="7010266" y="1411122"/>
                      <a:pt x="6999191" y="1405168"/>
                      <a:pt x="6992655" y="1395265"/>
                    </a:cubicBezTo>
                    <a:cubicBezTo>
                      <a:pt x="6986120" y="1385363"/>
                      <a:pt x="6985000" y="1372839"/>
                      <a:pt x="6989675" y="1361934"/>
                    </a:cubicBezTo>
                    <a:lnTo>
                      <a:pt x="7180316" y="917222"/>
                    </a:lnTo>
                    <a:lnTo>
                      <a:pt x="7250448" y="741821"/>
                    </a:lnTo>
                    <a:cubicBezTo>
                      <a:pt x="7293318" y="634683"/>
                      <a:pt x="7397094" y="564437"/>
                      <a:pt x="7512491" y="564444"/>
                    </a:cubicBezTo>
                    <a:lnTo>
                      <a:pt x="7694807" y="564444"/>
                    </a:lnTo>
                    <a:cubicBezTo>
                      <a:pt x="7810204" y="564437"/>
                      <a:pt x="7913980" y="634683"/>
                      <a:pt x="7956850" y="741821"/>
                    </a:cubicBezTo>
                    <a:lnTo>
                      <a:pt x="8026982" y="917222"/>
                    </a:lnTo>
                    <a:lnTo>
                      <a:pt x="8217553" y="1361934"/>
                    </a:lnTo>
                    <a:cubicBezTo>
                      <a:pt x="8222228" y="1372839"/>
                      <a:pt x="8221107" y="1385363"/>
                      <a:pt x="8214572" y="1395265"/>
                    </a:cubicBezTo>
                    <a:cubicBezTo>
                      <a:pt x="8208037" y="1405168"/>
                      <a:pt x="8196962" y="1411122"/>
                      <a:pt x="8185097" y="1411111"/>
                    </a:cubicBezTo>
                    <a:lnTo>
                      <a:pt x="8120045" y="1411111"/>
                    </a:lnTo>
                    <a:cubicBezTo>
                      <a:pt x="8063607" y="1411105"/>
                      <a:pt x="8012601" y="1377471"/>
                      <a:pt x="7990364" y="1325598"/>
                    </a:cubicBezTo>
                    <a:lnTo>
                      <a:pt x="7836341" y="966258"/>
                    </a:lnTo>
                    <a:cubicBezTo>
                      <a:pt x="7833095" y="958709"/>
                      <a:pt x="7821736" y="961884"/>
                      <a:pt x="7822865" y="969998"/>
                    </a:cubicBezTo>
                    <a:lnTo>
                      <a:pt x="7885871" y="1411111"/>
                    </a:lnTo>
                    <a:lnTo>
                      <a:pt x="7953252" y="2219607"/>
                    </a:lnTo>
                    <a:cubicBezTo>
                      <a:pt x="7954060" y="2229429"/>
                      <a:pt x="7950722" y="2239141"/>
                      <a:pt x="7944048" y="2246392"/>
                    </a:cubicBezTo>
                    <a:cubicBezTo>
                      <a:pt x="7937374" y="2253643"/>
                      <a:pt x="7927970" y="2257771"/>
                      <a:pt x="7918115" y="2257778"/>
                    </a:cubicBezTo>
                    <a:lnTo>
                      <a:pt x="7864281" y="2257778"/>
                    </a:lnTo>
                    <a:cubicBezTo>
                      <a:pt x="7795299" y="2257786"/>
                      <a:pt x="7736422" y="2207921"/>
                      <a:pt x="7725075" y="2139879"/>
                    </a:cubicBezTo>
                    <a:lnTo>
                      <a:pt x="7610704" y="1452880"/>
                    </a:lnTo>
                    <a:cubicBezTo>
                      <a:pt x="7609364" y="1444978"/>
                      <a:pt x="7598075" y="1444978"/>
                      <a:pt x="7596735" y="1452880"/>
                    </a:cubicBezTo>
                    <a:lnTo>
                      <a:pt x="7482294" y="2139879"/>
                    </a:lnTo>
                    <a:cubicBezTo>
                      <a:pt x="7470942" y="2207948"/>
                      <a:pt x="7412025" y="2257821"/>
                      <a:pt x="7343017" y="2257778"/>
                    </a:cubicBezTo>
                    <a:lnTo>
                      <a:pt x="7289183" y="2257778"/>
                    </a:lnTo>
                    <a:cubicBezTo>
                      <a:pt x="7279328" y="2257771"/>
                      <a:pt x="7269924" y="2253643"/>
                      <a:pt x="7263250" y="2246392"/>
                    </a:cubicBezTo>
                    <a:cubicBezTo>
                      <a:pt x="7256576" y="2239141"/>
                      <a:pt x="7253238" y="2229429"/>
                      <a:pt x="7254046" y="2219607"/>
                    </a:cubicBezTo>
                    <a:lnTo>
                      <a:pt x="7321427" y="1411111"/>
                    </a:lnTo>
                    <a:lnTo>
                      <a:pt x="7384433" y="969998"/>
                    </a:lnTo>
                    <a:moveTo>
                      <a:pt x="9000649" y="0"/>
                    </a:moveTo>
                    <a:cubicBezTo>
                      <a:pt x="8883748" y="0"/>
                      <a:pt x="8788982" y="94766"/>
                      <a:pt x="8788982" y="211667"/>
                    </a:cubicBezTo>
                    <a:lnTo>
                      <a:pt x="8788982" y="282222"/>
                    </a:lnTo>
                    <a:cubicBezTo>
                      <a:pt x="8788982" y="399122"/>
                      <a:pt x="8883748" y="493889"/>
                      <a:pt x="9000649" y="493889"/>
                    </a:cubicBezTo>
                    <a:cubicBezTo>
                      <a:pt x="9117550" y="493889"/>
                      <a:pt x="9212316" y="399122"/>
                      <a:pt x="9212316" y="282222"/>
                    </a:cubicBezTo>
                    <a:lnTo>
                      <a:pt x="9212316" y="211667"/>
                    </a:lnTo>
                    <a:cubicBezTo>
                      <a:pt x="9212316" y="94766"/>
                      <a:pt x="9117550" y="0"/>
                      <a:pt x="9000649" y="0"/>
                    </a:cubicBezTo>
                    <a:moveTo>
                      <a:pt x="8781433" y="969998"/>
                    </a:moveTo>
                    <a:cubicBezTo>
                      <a:pt x="8782632" y="961884"/>
                      <a:pt x="8771203" y="958709"/>
                      <a:pt x="8768028" y="966258"/>
                    </a:cubicBezTo>
                    <a:lnTo>
                      <a:pt x="8614004" y="1325598"/>
                    </a:lnTo>
                    <a:cubicBezTo>
                      <a:pt x="8591748" y="1377518"/>
                      <a:pt x="8540672" y="1411161"/>
                      <a:pt x="8484182" y="1411111"/>
                    </a:cubicBezTo>
                    <a:lnTo>
                      <a:pt x="8419130" y="1411111"/>
                    </a:lnTo>
                    <a:cubicBezTo>
                      <a:pt x="8407266" y="1411122"/>
                      <a:pt x="8396191" y="1405168"/>
                      <a:pt x="8389655" y="1395265"/>
                    </a:cubicBezTo>
                    <a:cubicBezTo>
                      <a:pt x="8383120" y="1385363"/>
                      <a:pt x="8382000" y="1372839"/>
                      <a:pt x="8386675" y="1361934"/>
                    </a:cubicBezTo>
                    <a:lnTo>
                      <a:pt x="8577316" y="917222"/>
                    </a:lnTo>
                    <a:lnTo>
                      <a:pt x="8647448" y="741821"/>
                    </a:lnTo>
                    <a:cubicBezTo>
                      <a:pt x="8690318" y="634683"/>
                      <a:pt x="8794094" y="564437"/>
                      <a:pt x="8909491" y="564444"/>
                    </a:cubicBezTo>
                    <a:lnTo>
                      <a:pt x="9091807" y="564444"/>
                    </a:lnTo>
                    <a:cubicBezTo>
                      <a:pt x="9207204" y="564437"/>
                      <a:pt x="9310980" y="634683"/>
                      <a:pt x="9353850" y="741821"/>
                    </a:cubicBezTo>
                    <a:lnTo>
                      <a:pt x="9423982" y="917222"/>
                    </a:lnTo>
                    <a:lnTo>
                      <a:pt x="9614553" y="1361934"/>
                    </a:lnTo>
                    <a:cubicBezTo>
                      <a:pt x="9619228" y="1372839"/>
                      <a:pt x="9618107" y="1385363"/>
                      <a:pt x="9611572" y="1395265"/>
                    </a:cubicBezTo>
                    <a:cubicBezTo>
                      <a:pt x="9605037" y="1405168"/>
                      <a:pt x="9593962" y="1411122"/>
                      <a:pt x="9582097" y="1411111"/>
                    </a:cubicBezTo>
                    <a:lnTo>
                      <a:pt x="9517045" y="1411111"/>
                    </a:lnTo>
                    <a:cubicBezTo>
                      <a:pt x="9460607" y="1411105"/>
                      <a:pt x="9409601" y="1377471"/>
                      <a:pt x="9387364" y="1325598"/>
                    </a:cubicBezTo>
                    <a:lnTo>
                      <a:pt x="9233341" y="966258"/>
                    </a:lnTo>
                    <a:cubicBezTo>
                      <a:pt x="9230095" y="958709"/>
                      <a:pt x="9218736" y="961884"/>
                      <a:pt x="9219865" y="969998"/>
                    </a:cubicBezTo>
                    <a:lnTo>
                      <a:pt x="9282871" y="1411111"/>
                    </a:lnTo>
                    <a:lnTo>
                      <a:pt x="9350252" y="2219607"/>
                    </a:lnTo>
                    <a:cubicBezTo>
                      <a:pt x="9351060" y="2229429"/>
                      <a:pt x="9347722" y="2239141"/>
                      <a:pt x="9341048" y="2246392"/>
                    </a:cubicBezTo>
                    <a:cubicBezTo>
                      <a:pt x="9334374" y="2253643"/>
                      <a:pt x="9324970" y="2257771"/>
                      <a:pt x="9315115" y="2257778"/>
                    </a:cubicBezTo>
                    <a:lnTo>
                      <a:pt x="9261281" y="2257778"/>
                    </a:lnTo>
                    <a:cubicBezTo>
                      <a:pt x="9192299" y="2257786"/>
                      <a:pt x="9133422" y="2207921"/>
                      <a:pt x="9122075" y="2139879"/>
                    </a:cubicBezTo>
                    <a:lnTo>
                      <a:pt x="9007704" y="1452880"/>
                    </a:lnTo>
                    <a:cubicBezTo>
                      <a:pt x="9006364" y="1444978"/>
                      <a:pt x="8995075" y="1444978"/>
                      <a:pt x="8993735" y="1452880"/>
                    </a:cubicBezTo>
                    <a:lnTo>
                      <a:pt x="8879294" y="2139879"/>
                    </a:lnTo>
                    <a:cubicBezTo>
                      <a:pt x="8867942" y="2207948"/>
                      <a:pt x="8809025" y="2257821"/>
                      <a:pt x="8740017" y="2257778"/>
                    </a:cubicBezTo>
                    <a:lnTo>
                      <a:pt x="8686183" y="2257778"/>
                    </a:lnTo>
                    <a:cubicBezTo>
                      <a:pt x="8676328" y="2257771"/>
                      <a:pt x="8666924" y="2253643"/>
                      <a:pt x="8660250" y="2246392"/>
                    </a:cubicBezTo>
                    <a:cubicBezTo>
                      <a:pt x="8653576" y="2239141"/>
                      <a:pt x="8650238" y="2229429"/>
                      <a:pt x="8651046" y="2219607"/>
                    </a:cubicBezTo>
                    <a:lnTo>
                      <a:pt x="8718427" y="1411111"/>
                    </a:lnTo>
                    <a:lnTo>
                      <a:pt x="8781433" y="969998"/>
                    </a:lnTo>
                    <a:moveTo>
                      <a:pt x="10397649" y="0"/>
                    </a:moveTo>
                    <a:cubicBezTo>
                      <a:pt x="10280748" y="0"/>
                      <a:pt x="10185982" y="94766"/>
                      <a:pt x="10185982" y="211667"/>
                    </a:cubicBezTo>
                    <a:lnTo>
                      <a:pt x="10185982" y="282222"/>
                    </a:lnTo>
                    <a:cubicBezTo>
                      <a:pt x="10185982" y="399122"/>
                      <a:pt x="10280748" y="493889"/>
                      <a:pt x="10397649" y="493889"/>
                    </a:cubicBezTo>
                    <a:cubicBezTo>
                      <a:pt x="10514550" y="493889"/>
                      <a:pt x="10609316" y="399122"/>
                      <a:pt x="10609316" y="282222"/>
                    </a:cubicBezTo>
                    <a:lnTo>
                      <a:pt x="10609316" y="211667"/>
                    </a:lnTo>
                    <a:cubicBezTo>
                      <a:pt x="10609316" y="94766"/>
                      <a:pt x="10514550" y="0"/>
                      <a:pt x="10397649" y="0"/>
                    </a:cubicBezTo>
                    <a:moveTo>
                      <a:pt x="10178433" y="969998"/>
                    </a:moveTo>
                    <a:cubicBezTo>
                      <a:pt x="10179632" y="961884"/>
                      <a:pt x="10168203" y="958709"/>
                      <a:pt x="10165028" y="966258"/>
                    </a:cubicBezTo>
                    <a:lnTo>
                      <a:pt x="10011004" y="1325598"/>
                    </a:lnTo>
                    <a:cubicBezTo>
                      <a:pt x="9988748" y="1377518"/>
                      <a:pt x="9937672" y="1411161"/>
                      <a:pt x="9881182" y="1411111"/>
                    </a:cubicBezTo>
                    <a:lnTo>
                      <a:pt x="9816130" y="1411111"/>
                    </a:lnTo>
                    <a:cubicBezTo>
                      <a:pt x="9804266" y="1411122"/>
                      <a:pt x="9793191" y="1405168"/>
                      <a:pt x="9786655" y="1395265"/>
                    </a:cubicBezTo>
                    <a:cubicBezTo>
                      <a:pt x="9780120" y="1385363"/>
                      <a:pt x="9779000" y="1372839"/>
                      <a:pt x="9783675" y="1361934"/>
                    </a:cubicBezTo>
                    <a:lnTo>
                      <a:pt x="9974316" y="917222"/>
                    </a:lnTo>
                    <a:lnTo>
                      <a:pt x="10044448" y="741821"/>
                    </a:lnTo>
                    <a:cubicBezTo>
                      <a:pt x="10087318" y="634683"/>
                      <a:pt x="10191094" y="564437"/>
                      <a:pt x="10306491" y="564444"/>
                    </a:cubicBezTo>
                    <a:lnTo>
                      <a:pt x="10488807" y="564444"/>
                    </a:lnTo>
                    <a:cubicBezTo>
                      <a:pt x="10604204" y="564437"/>
                      <a:pt x="10707980" y="634683"/>
                      <a:pt x="10750850" y="741821"/>
                    </a:cubicBezTo>
                    <a:lnTo>
                      <a:pt x="10820982" y="917222"/>
                    </a:lnTo>
                    <a:lnTo>
                      <a:pt x="11011553" y="1361934"/>
                    </a:lnTo>
                    <a:cubicBezTo>
                      <a:pt x="11016228" y="1372839"/>
                      <a:pt x="11015107" y="1385363"/>
                      <a:pt x="11008572" y="1395265"/>
                    </a:cubicBezTo>
                    <a:cubicBezTo>
                      <a:pt x="11002037" y="1405168"/>
                      <a:pt x="10990962" y="1411122"/>
                      <a:pt x="10979097" y="1411111"/>
                    </a:cubicBezTo>
                    <a:lnTo>
                      <a:pt x="10914045" y="1411111"/>
                    </a:lnTo>
                    <a:cubicBezTo>
                      <a:pt x="10857607" y="1411105"/>
                      <a:pt x="10806601" y="1377471"/>
                      <a:pt x="10784364" y="1325598"/>
                    </a:cubicBezTo>
                    <a:lnTo>
                      <a:pt x="10630341" y="966258"/>
                    </a:lnTo>
                    <a:cubicBezTo>
                      <a:pt x="10627095" y="958709"/>
                      <a:pt x="10615736" y="961884"/>
                      <a:pt x="10616865" y="969998"/>
                    </a:cubicBezTo>
                    <a:lnTo>
                      <a:pt x="10679871" y="1411111"/>
                    </a:lnTo>
                    <a:lnTo>
                      <a:pt x="10747252" y="2219607"/>
                    </a:lnTo>
                    <a:cubicBezTo>
                      <a:pt x="10748060" y="2229429"/>
                      <a:pt x="10744722" y="2239141"/>
                      <a:pt x="10738048" y="2246392"/>
                    </a:cubicBezTo>
                    <a:cubicBezTo>
                      <a:pt x="10731374" y="2253643"/>
                      <a:pt x="10721970" y="2257771"/>
                      <a:pt x="10712115" y="2257778"/>
                    </a:cubicBezTo>
                    <a:lnTo>
                      <a:pt x="10658281" y="2257778"/>
                    </a:lnTo>
                    <a:cubicBezTo>
                      <a:pt x="10589299" y="2257786"/>
                      <a:pt x="10530422" y="2207921"/>
                      <a:pt x="10519075" y="2139879"/>
                    </a:cubicBezTo>
                    <a:lnTo>
                      <a:pt x="10404704" y="1452880"/>
                    </a:lnTo>
                    <a:cubicBezTo>
                      <a:pt x="10403364" y="1444978"/>
                      <a:pt x="10392075" y="1444978"/>
                      <a:pt x="10390735" y="1452880"/>
                    </a:cubicBezTo>
                    <a:lnTo>
                      <a:pt x="10276294" y="2139879"/>
                    </a:lnTo>
                    <a:cubicBezTo>
                      <a:pt x="10264942" y="2207948"/>
                      <a:pt x="10206025" y="2257821"/>
                      <a:pt x="10137017" y="2257778"/>
                    </a:cubicBezTo>
                    <a:lnTo>
                      <a:pt x="10083183" y="2257778"/>
                    </a:lnTo>
                    <a:cubicBezTo>
                      <a:pt x="10073328" y="2257771"/>
                      <a:pt x="10063924" y="2253643"/>
                      <a:pt x="10057250" y="2246392"/>
                    </a:cubicBezTo>
                    <a:cubicBezTo>
                      <a:pt x="10050576" y="2239141"/>
                      <a:pt x="10047238" y="2229429"/>
                      <a:pt x="10048046" y="2219607"/>
                    </a:cubicBezTo>
                    <a:lnTo>
                      <a:pt x="10115427" y="1411111"/>
                    </a:lnTo>
                    <a:lnTo>
                      <a:pt x="10178433" y="969998"/>
                    </a:lnTo>
                    <a:moveTo>
                      <a:pt x="11794649" y="0"/>
                    </a:moveTo>
                    <a:cubicBezTo>
                      <a:pt x="11677748" y="0"/>
                      <a:pt x="11582982" y="94766"/>
                      <a:pt x="11582982" y="211667"/>
                    </a:cubicBezTo>
                    <a:lnTo>
                      <a:pt x="11582982" y="282222"/>
                    </a:lnTo>
                    <a:cubicBezTo>
                      <a:pt x="11582982" y="399122"/>
                      <a:pt x="11677748" y="493889"/>
                      <a:pt x="11794649" y="493889"/>
                    </a:cubicBezTo>
                    <a:cubicBezTo>
                      <a:pt x="11911550" y="493889"/>
                      <a:pt x="12006316" y="399122"/>
                      <a:pt x="12006316" y="282222"/>
                    </a:cubicBezTo>
                    <a:lnTo>
                      <a:pt x="12006316" y="211667"/>
                    </a:lnTo>
                    <a:cubicBezTo>
                      <a:pt x="12006316" y="94766"/>
                      <a:pt x="11911550" y="0"/>
                      <a:pt x="11794649" y="0"/>
                    </a:cubicBezTo>
                    <a:moveTo>
                      <a:pt x="11575433" y="969998"/>
                    </a:moveTo>
                    <a:cubicBezTo>
                      <a:pt x="11576632" y="961884"/>
                      <a:pt x="11565203" y="958709"/>
                      <a:pt x="11562028" y="966258"/>
                    </a:cubicBezTo>
                    <a:lnTo>
                      <a:pt x="11408004" y="1325598"/>
                    </a:lnTo>
                    <a:cubicBezTo>
                      <a:pt x="11385748" y="1377518"/>
                      <a:pt x="11334672" y="1411161"/>
                      <a:pt x="11278182" y="1411111"/>
                    </a:cubicBezTo>
                    <a:lnTo>
                      <a:pt x="11213130" y="1411111"/>
                    </a:lnTo>
                    <a:cubicBezTo>
                      <a:pt x="11201266" y="1411122"/>
                      <a:pt x="11190191" y="1405168"/>
                      <a:pt x="11183655" y="1395265"/>
                    </a:cubicBezTo>
                    <a:cubicBezTo>
                      <a:pt x="11177120" y="1385363"/>
                      <a:pt x="11176000" y="1372839"/>
                      <a:pt x="11180675" y="1361934"/>
                    </a:cubicBezTo>
                    <a:lnTo>
                      <a:pt x="11371316" y="917222"/>
                    </a:lnTo>
                    <a:lnTo>
                      <a:pt x="11441448" y="741821"/>
                    </a:lnTo>
                    <a:cubicBezTo>
                      <a:pt x="11484318" y="634683"/>
                      <a:pt x="11588094" y="564437"/>
                      <a:pt x="11703491" y="564444"/>
                    </a:cubicBezTo>
                    <a:lnTo>
                      <a:pt x="11885807" y="564444"/>
                    </a:lnTo>
                    <a:cubicBezTo>
                      <a:pt x="12001204" y="564437"/>
                      <a:pt x="12104980" y="634683"/>
                      <a:pt x="12147850" y="741821"/>
                    </a:cubicBezTo>
                    <a:lnTo>
                      <a:pt x="12217982" y="917222"/>
                    </a:lnTo>
                    <a:lnTo>
                      <a:pt x="12408553" y="1361934"/>
                    </a:lnTo>
                    <a:cubicBezTo>
                      <a:pt x="12413228" y="1372839"/>
                      <a:pt x="12412107" y="1385363"/>
                      <a:pt x="12405572" y="1395265"/>
                    </a:cubicBezTo>
                    <a:cubicBezTo>
                      <a:pt x="12399037" y="1405168"/>
                      <a:pt x="12387962" y="1411122"/>
                      <a:pt x="12376097" y="1411111"/>
                    </a:cubicBezTo>
                    <a:lnTo>
                      <a:pt x="12311045" y="1411111"/>
                    </a:lnTo>
                    <a:cubicBezTo>
                      <a:pt x="12254607" y="1411105"/>
                      <a:pt x="12203601" y="1377471"/>
                      <a:pt x="12181364" y="1325598"/>
                    </a:cubicBezTo>
                    <a:lnTo>
                      <a:pt x="12027341" y="966258"/>
                    </a:lnTo>
                    <a:cubicBezTo>
                      <a:pt x="12024095" y="958709"/>
                      <a:pt x="12012736" y="961884"/>
                      <a:pt x="12013865" y="969998"/>
                    </a:cubicBezTo>
                    <a:lnTo>
                      <a:pt x="12076871" y="1411111"/>
                    </a:lnTo>
                    <a:lnTo>
                      <a:pt x="12144252" y="2219607"/>
                    </a:lnTo>
                    <a:cubicBezTo>
                      <a:pt x="12145060" y="2229429"/>
                      <a:pt x="12141722" y="2239141"/>
                      <a:pt x="12135048" y="2246392"/>
                    </a:cubicBezTo>
                    <a:cubicBezTo>
                      <a:pt x="12128374" y="2253643"/>
                      <a:pt x="12118970" y="2257771"/>
                      <a:pt x="12109115" y="2257778"/>
                    </a:cubicBezTo>
                    <a:lnTo>
                      <a:pt x="12055281" y="2257778"/>
                    </a:lnTo>
                    <a:cubicBezTo>
                      <a:pt x="11986299" y="2257786"/>
                      <a:pt x="11927422" y="2207921"/>
                      <a:pt x="11916075" y="2139879"/>
                    </a:cubicBezTo>
                    <a:lnTo>
                      <a:pt x="11801704" y="1452880"/>
                    </a:lnTo>
                    <a:cubicBezTo>
                      <a:pt x="11800364" y="1444978"/>
                      <a:pt x="11789075" y="1444978"/>
                      <a:pt x="11787735" y="1452880"/>
                    </a:cubicBezTo>
                    <a:lnTo>
                      <a:pt x="11673294" y="2139879"/>
                    </a:lnTo>
                    <a:cubicBezTo>
                      <a:pt x="11661942" y="2207948"/>
                      <a:pt x="11603025" y="2257821"/>
                      <a:pt x="11534017" y="2257778"/>
                    </a:cubicBezTo>
                    <a:lnTo>
                      <a:pt x="11480183" y="2257778"/>
                    </a:lnTo>
                    <a:cubicBezTo>
                      <a:pt x="11470328" y="2257771"/>
                      <a:pt x="11460924" y="2253643"/>
                      <a:pt x="11454250" y="2246392"/>
                    </a:cubicBezTo>
                    <a:cubicBezTo>
                      <a:pt x="11447576" y="2239141"/>
                      <a:pt x="11444238" y="2229429"/>
                      <a:pt x="11445046" y="2219607"/>
                    </a:cubicBezTo>
                    <a:lnTo>
                      <a:pt x="11512427" y="1411111"/>
                    </a:lnTo>
                    <a:lnTo>
                      <a:pt x="11575433" y="969998"/>
                    </a:lnTo>
                    <a:moveTo>
                      <a:pt x="13191649" y="0"/>
                    </a:moveTo>
                    <a:cubicBezTo>
                      <a:pt x="13074749" y="0"/>
                      <a:pt x="12979982" y="94766"/>
                      <a:pt x="12979982" y="211667"/>
                    </a:cubicBezTo>
                    <a:lnTo>
                      <a:pt x="12979982" y="282222"/>
                    </a:lnTo>
                    <a:cubicBezTo>
                      <a:pt x="12979982" y="399122"/>
                      <a:pt x="13074749" y="493889"/>
                      <a:pt x="13191649" y="493889"/>
                    </a:cubicBezTo>
                    <a:cubicBezTo>
                      <a:pt x="13308549" y="493889"/>
                      <a:pt x="13403315" y="399122"/>
                      <a:pt x="13403315" y="282222"/>
                    </a:cubicBezTo>
                    <a:lnTo>
                      <a:pt x="13403315" y="211667"/>
                    </a:lnTo>
                    <a:cubicBezTo>
                      <a:pt x="13403315" y="94766"/>
                      <a:pt x="13308549" y="0"/>
                      <a:pt x="13191649" y="0"/>
                    </a:cubicBezTo>
                    <a:moveTo>
                      <a:pt x="12972433" y="969998"/>
                    </a:moveTo>
                    <a:cubicBezTo>
                      <a:pt x="12973632" y="961884"/>
                      <a:pt x="12962203" y="958709"/>
                      <a:pt x="12959028" y="966258"/>
                    </a:cubicBezTo>
                    <a:lnTo>
                      <a:pt x="12805004" y="1325598"/>
                    </a:lnTo>
                    <a:cubicBezTo>
                      <a:pt x="12782748" y="1377518"/>
                      <a:pt x="12731672" y="1411161"/>
                      <a:pt x="12675182" y="1411111"/>
                    </a:cubicBezTo>
                    <a:lnTo>
                      <a:pt x="12610130" y="1411111"/>
                    </a:lnTo>
                    <a:cubicBezTo>
                      <a:pt x="12598266" y="1411122"/>
                      <a:pt x="12587191" y="1405168"/>
                      <a:pt x="12580655" y="1395265"/>
                    </a:cubicBezTo>
                    <a:cubicBezTo>
                      <a:pt x="12574120" y="1385363"/>
                      <a:pt x="12573000" y="1372839"/>
                      <a:pt x="12577675" y="1361934"/>
                    </a:cubicBezTo>
                    <a:lnTo>
                      <a:pt x="12768316" y="917222"/>
                    </a:lnTo>
                    <a:lnTo>
                      <a:pt x="12838448" y="741821"/>
                    </a:lnTo>
                    <a:cubicBezTo>
                      <a:pt x="12881318" y="634683"/>
                      <a:pt x="12985094" y="564437"/>
                      <a:pt x="13100492" y="564444"/>
                    </a:cubicBezTo>
                    <a:lnTo>
                      <a:pt x="13282806" y="564444"/>
                    </a:lnTo>
                    <a:cubicBezTo>
                      <a:pt x="13398204" y="564437"/>
                      <a:pt x="13501980" y="634683"/>
                      <a:pt x="13544851" y="741821"/>
                    </a:cubicBezTo>
                    <a:lnTo>
                      <a:pt x="13614983" y="917222"/>
                    </a:lnTo>
                    <a:lnTo>
                      <a:pt x="13805553" y="1361934"/>
                    </a:lnTo>
                    <a:cubicBezTo>
                      <a:pt x="13810227" y="1372839"/>
                      <a:pt x="13809107" y="1385363"/>
                      <a:pt x="13802573" y="1395265"/>
                    </a:cubicBezTo>
                    <a:cubicBezTo>
                      <a:pt x="13796037" y="1405168"/>
                      <a:pt x="13784962" y="1411122"/>
                      <a:pt x="13773097" y="1411111"/>
                    </a:cubicBezTo>
                    <a:lnTo>
                      <a:pt x="13708045" y="1411111"/>
                    </a:lnTo>
                    <a:cubicBezTo>
                      <a:pt x="13651607" y="1411105"/>
                      <a:pt x="13600601" y="1377471"/>
                      <a:pt x="13578363" y="1325598"/>
                    </a:cubicBezTo>
                    <a:lnTo>
                      <a:pt x="13424342" y="966258"/>
                    </a:lnTo>
                    <a:cubicBezTo>
                      <a:pt x="13421095" y="958709"/>
                      <a:pt x="13409736" y="961884"/>
                      <a:pt x="13410865" y="969998"/>
                    </a:cubicBezTo>
                    <a:lnTo>
                      <a:pt x="13473872" y="1411111"/>
                    </a:lnTo>
                    <a:lnTo>
                      <a:pt x="13541252" y="2219607"/>
                    </a:lnTo>
                    <a:cubicBezTo>
                      <a:pt x="13542060" y="2229429"/>
                      <a:pt x="13538722" y="2239141"/>
                      <a:pt x="13532048" y="2246392"/>
                    </a:cubicBezTo>
                    <a:cubicBezTo>
                      <a:pt x="13525374" y="2253643"/>
                      <a:pt x="13515970" y="2257771"/>
                      <a:pt x="13506115" y="2257778"/>
                    </a:cubicBezTo>
                    <a:lnTo>
                      <a:pt x="13452281" y="2257778"/>
                    </a:lnTo>
                    <a:cubicBezTo>
                      <a:pt x="13383299" y="2257786"/>
                      <a:pt x="13324422" y="2207921"/>
                      <a:pt x="13313076" y="2139879"/>
                    </a:cubicBezTo>
                    <a:lnTo>
                      <a:pt x="13198704" y="1452880"/>
                    </a:lnTo>
                    <a:cubicBezTo>
                      <a:pt x="13197363" y="1444978"/>
                      <a:pt x="13186076" y="1444978"/>
                      <a:pt x="13184735" y="1452880"/>
                    </a:cubicBezTo>
                    <a:lnTo>
                      <a:pt x="13070294" y="2139879"/>
                    </a:lnTo>
                    <a:cubicBezTo>
                      <a:pt x="13058942" y="2207948"/>
                      <a:pt x="13000025" y="2257821"/>
                      <a:pt x="12931017" y="2257778"/>
                    </a:cubicBezTo>
                    <a:lnTo>
                      <a:pt x="12877183" y="2257778"/>
                    </a:lnTo>
                    <a:cubicBezTo>
                      <a:pt x="12867328" y="2257771"/>
                      <a:pt x="12857924" y="2253643"/>
                      <a:pt x="12851250" y="2246392"/>
                    </a:cubicBezTo>
                    <a:cubicBezTo>
                      <a:pt x="12844576" y="2239141"/>
                      <a:pt x="12841239" y="2229429"/>
                      <a:pt x="12842046" y="2219607"/>
                    </a:cubicBezTo>
                    <a:lnTo>
                      <a:pt x="12909427" y="1411111"/>
                    </a:lnTo>
                    <a:lnTo>
                      <a:pt x="12972433" y="969998"/>
                    </a:lnTo>
                    <a:moveTo>
                      <a:pt x="14588649" y="0"/>
                    </a:moveTo>
                    <a:cubicBezTo>
                      <a:pt x="14471749" y="0"/>
                      <a:pt x="14376983" y="94766"/>
                      <a:pt x="14376983" y="211667"/>
                    </a:cubicBezTo>
                    <a:lnTo>
                      <a:pt x="14376983" y="282222"/>
                    </a:lnTo>
                    <a:cubicBezTo>
                      <a:pt x="14376983" y="399122"/>
                      <a:pt x="14471749" y="493889"/>
                      <a:pt x="14588649" y="493889"/>
                    </a:cubicBezTo>
                    <a:cubicBezTo>
                      <a:pt x="14705549" y="493889"/>
                      <a:pt x="14800315" y="399122"/>
                      <a:pt x="14800315" y="282222"/>
                    </a:cubicBezTo>
                    <a:lnTo>
                      <a:pt x="14800315" y="211667"/>
                    </a:lnTo>
                    <a:cubicBezTo>
                      <a:pt x="14800315" y="94766"/>
                      <a:pt x="14705549" y="0"/>
                      <a:pt x="14588649" y="0"/>
                    </a:cubicBezTo>
                    <a:moveTo>
                      <a:pt x="14369433" y="969998"/>
                    </a:moveTo>
                    <a:cubicBezTo>
                      <a:pt x="14370633" y="961884"/>
                      <a:pt x="14359203" y="958709"/>
                      <a:pt x="14356028" y="966258"/>
                    </a:cubicBezTo>
                    <a:lnTo>
                      <a:pt x="14202004" y="1325598"/>
                    </a:lnTo>
                    <a:cubicBezTo>
                      <a:pt x="14179748" y="1377518"/>
                      <a:pt x="14128672" y="1411161"/>
                      <a:pt x="14072183" y="1411111"/>
                    </a:cubicBezTo>
                    <a:lnTo>
                      <a:pt x="14007129" y="1411111"/>
                    </a:lnTo>
                    <a:cubicBezTo>
                      <a:pt x="13995265" y="1411122"/>
                      <a:pt x="13984190" y="1405168"/>
                      <a:pt x="13977655" y="1395265"/>
                    </a:cubicBezTo>
                    <a:cubicBezTo>
                      <a:pt x="13971119" y="1385363"/>
                      <a:pt x="13970000" y="1372839"/>
                      <a:pt x="13974674" y="1361934"/>
                    </a:cubicBezTo>
                    <a:lnTo>
                      <a:pt x="14165315" y="917222"/>
                    </a:lnTo>
                    <a:lnTo>
                      <a:pt x="14235447" y="741821"/>
                    </a:lnTo>
                    <a:cubicBezTo>
                      <a:pt x="14278318" y="634683"/>
                      <a:pt x="14382094" y="564437"/>
                      <a:pt x="14497492" y="564444"/>
                    </a:cubicBezTo>
                    <a:lnTo>
                      <a:pt x="14679806" y="564444"/>
                    </a:lnTo>
                    <a:cubicBezTo>
                      <a:pt x="14795204" y="564437"/>
                      <a:pt x="14898980" y="634683"/>
                      <a:pt x="14941851" y="741821"/>
                    </a:cubicBezTo>
                    <a:lnTo>
                      <a:pt x="15011983" y="917222"/>
                    </a:lnTo>
                    <a:lnTo>
                      <a:pt x="15202553" y="1361934"/>
                    </a:lnTo>
                    <a:cubicBezTo>
                      <a:pt x="15207227" y="1372839"/>
                      <a:pt x="15206107" y="1385363"/>
                      <a:pt x="15199573" y="1395265"/>
                    </a:cubicBezTo>
                    <a:cubicBezTo>
                      <a:pt x="15193037" y="1405168"/>
                      <a:pt x="15181962" y="1411122"/>
                      <a:pt x="15170097" y="1411111"/>
                    </a:cubicBezTo>
                    <a:lnTo>
                      <a:pt x="15105045" y="1411111"/>
                    </a:lnTo>
                    <a:cubicBezTo>
                      <a:pt x="15048607" y="1411105"/>
                      <a:pt x="14997601" y="1377471"/>
                      <a:pt x="14975363" y="1325598"/>
                    </a:cubicBezTo>
                    <a:lnTo>
                      <a:pt x="14821342" y="966258"/>
                    </a:lnTo>
                    <a:cubicBezTo>
                      <a:pt x="14818095" y="958709"/>
                      <a:pt x="14806736" y="961884"/>
                      <a:pt x="14807865" y="969998"/>
                    </a:cubicBezTo>
                    <a:lnTo>
                      <a:pt x="14870872" y="1411111"/>
                    </a:lnTo>
                    <a:lnTo>
                      <a:pt x="14938252" y="2219607"/>
                    </a:lnTo>
                    <a:cubicBezTo>
                      <a:pt x="14939060" y="2229429"/>
                      <a:pt x="14935722" y="2239141"/>
                      <a:pt x="14929048" y="2246392"/>
                    </a:cubicBezTo>
                    <a:cubicBezTo>
                      <a:pt x="14922374" y="2253643"/>
                      <a:pt x="14912970" y="2257771"/>
                      <a:pt x="14903115" y="2257778"/>
                    </a:cubicBezTo>
                    <a:lnTo>
                      <a:pt x="14849281" y="2257778"/>
                    </a:lnTo>
                    <a:cubicBezTo>
                      <a:pt x="14780299" y="2257786"/>
                      <a:pt x="14721422" y="2207921"/>
                      <a:pt x="14710076" y="2139879"/>
                    </a:cubicBezTo>
                    <a:lnTo>
                      <a:pt x="14595704" y="1452880"/>
                    </a:lnTo>
                    <a:cubicBezTo>
                      <a:pt x="14594363" y="1444978"/>
                      <a:pt x="14583076" y="1444978"/>
                      <a:pt x="14581735" y="1452880"/>
                    </a:cubicBezTo>
                    <a:lnTo>
                      <a:pt x="14467294" y="2139879"/>
                    </a:lnTo>
                    <a:cubicBezTo>
                      <a:pt x="14455942" y="2207948"/>
                      <a:pt x="14397025" y="2257821"/>
                      <a:pt x="14328017" y="2257778"/>
                    </a:cubicBezTo>
                    <a:lnTo>
                      <a:pt x="14274183" y="2257778"/>
                    </a:lnTo>
                    <a:cubicBezTo>
                      <a:pt x="14264328" y="2257771"/>
                      <a:pt x="14254925" y="2253643"/>
                      <a:pt x="14248250" y="2246392"/>
                    </a:cubicBezTo>
                    <a:cubicBezTo>
                      <a:pt x="14241576" y="2239141"/>
                      <a:pt x="14238238" y="2229429"/>
                      <a:pt x="14239047" y="2219607"/>
                    </a:cubicBezTo>
                    <a:lnTo>
                      <a:pt x="14306427" y="1411111"/>
                    </a:lnTo>
                    <a:lnTo>
                      <a:pt x="14369433" y="969998"/>
                    </a:lnTo>
                    <a:moveTo>
                      <a:pt x="15985649" y="0"/>
                    </a:moveTo>
                    <a:cubicBezTo>
                      <a:pt x="15868749" y="0"/>
                      <a:pt x="15773983" y="94766"/>
                      <a:pt x="15773983" y="211667"/>
                    </a:cubicBezTo>
                    <a:lnTo>
                      <a:pt x="15773983" y="282222"/>
                    </a:lnTo>
                    <a:cubicBezTo>
                      <a:pt x="15773983" y="399122"/>
                      <a:pt x="15868749" y="493889"/>
                      <a:pt x="15985649" y="493889"/>
                    </a:cubicBezTo>
                    <a:cubicBezTo>
                      <a:pt x="16102549" y="493889"/>
                      <a:pt x="16197315" y="399122"/>
                      <a:pt x="16197315" y="282222"/>
                    </a:cubicBezTo>
                    <a:lnTo>
                      <a:pt x="16197315" y="211667"/>
                    </a:lnTo>
                    <a:cubicBezTo>
                      <a:pt x="16197315" y="94766"/>
                      <a:pt x="16102549" y="0"/>
                      <a:pt x="15985649" y="0"/>
                    </a:cubicBezTo>
                    <a:moveTo>
                      <a:pt x="15766433" y="969998"/>
                    </a:moveTo>
                    <a:cubicBezTo>
                      <a:pt x="15767633" y="961884"/>
                      <a:pt x="15756203" y="958709"/>
                      <a:pt x="15753028" y="966258"/>
                    </a:cubicBezTo>
                    <a:lnTo>
                      <a:pt x="15599004" y="1325598"/>
                    </a:lnTo>
                    <a:cubicBezTo>
                      <a:pt x="15576748" y="1377518"/>
                      <a:pt x="15525672" y="1411161"/>
                      <a:pt x="15469183" y="1411111"/>
                    </a:cubicBezTo>
                    <a:lnTo>
                      <a:pt x="15404129" y="1411111"/>
                    </a:lnTo>
                    <a:cubicBezTo>
                      <a:pt x="15392265" y="1411122"/>
                      <a:pt x="15381190" y="1405168"/>
                      <a:pt x="15374655" y="1395265"/>
                    </a:cubicBezTo>
                    <a:cubicBezTo>
                      <a:pt x="15368119" y="1385363"/>
                      <a:pt x="15367000" y="1372839"/>
                      <a:pt x="15371674" y="1361934"/>
                    </a:cubicBezTo>
                    <a:lnTo>
                      <a:pt x="15562315" y="917222"/>
                    </a:lnTo>
                    <a:lnTo>
                      <a:pt x="15632447" y="741821"/>
                    </a:lnTo>
                    <a:cubicBezTo>
                      <a:pt x="15675318" y="634683"/>
                      <a:pt x="15779094" y="564437"/>
                      <a:pt x="15894492" y="564444"/>
                    </a:cubicBezTo>
                    <a:lnTo>
                      <a:pt x="16076806" y="564444"/>
                    </a:lnTo>
                    <a:cubicBezTo>
                      <a:pt x="16192204" y="564437"/>
                      <a:pt x="16295980" y="634683"/>
                      <a:pt x="16338851" y="741821"/>
                    </a:cubicBezTo>
                    <a:lnTo>
                      <a:pt x="16408983" y="917222"/>
                    </a:lnTo>
                    <a:lnTo>
                      <a:pt x="16599553" y="1361934"/>
                    </a:lnTo>
                    <a:cubicBezTo>
                      <a:pt x="16604227" y="1372839"/>
                      <a:pt x="16603107" y="1385363"/>
                      <a:pt x="16596573" y="1395265"/>
                    </a:cubicBezTo>
                    <a:cubicBezTo>
                      <a:pt x="16590037" y="1405168"/>
                      <a:pt x="16578962" y="1411122"/>
                      <a:pt x="16567097" y="1411111"/>
                    </a:cubicBezTo>
                    <a:lnTo>
                      <a:pt x="16502045" y="1411111"/>
                    </a:lnTo>
                    <a:cubicBezTo>
                      <a:pt x="16445607" y="1411105"/>
                      <a:pt x="16394601" y="1377471"/>
                      <a:pt x="16372363" y="1325598"/>
                    </a:cubicBezTo>
                    <a:lnTo>
                      <a:pt x="16218342" y="966258"/>
                    </a:lnTo>
                    <a:cubicBezTo>
                      <a:pt x="16215095" y="958709"/>
                      <a:pt x="16203736" y="961884"/>
                      <a:pt x="16204865" y="969998"/>
                    </a:cubicBezTo>
                    <a:lnTo>
                      <a:pt x="16267872" y="1411111"/>
                    </a:lnTo>
                    <a:lnTo>
                      <a:pt x="16335252" y="2219607"/>
                    </a:lnTo>
                    <a:cubicBezTo>
                      <a:pt x="16336060" y="2229429"/>
                      <a:pt x="16332722" y="2239141"/>
                      <a:pt x="16326048" y="2246392"/>
                    </a:cubicBezTo>
                    <a:cubicBezTo>
                      <a:pt x="16319374" y="2253643"/>
                      <a:pt x="16309970" y="2257771"/>
                      <a:pt x="16300115" y="2257778"/>
                    </a:cubicBezTo>
                    <a:lnTo>
                      <a:pt x="16246281" y="2257778"/>
                    </a:lnTo>
                    <a:cubicBezTo>
                      <a:pt x="16177299" y="2257786"/>
                      <a:pt x="16118422" y="2207921"/>
                      <a:pt x="16107076" y="2139879"/>
                    </a:cubicBezTo>
                    <a:lnTo>
                      <a:pt x="15992704" y="1452880"/>
                    </a:lnTo>
                    <a:cubicBezTo>
                      <a:pt x="15991363" y="1444978"/>
                      <a:pt x="15980076" y="1444978"/>
                      <a:pt x="15978735" y="1452880"/>
                    </a:cubicBezTo>
                    <a:lnTo>
                      <a:pt x="15864294" y="2139879"/>
                    </a:lnTo>
                    <a:cubicBezTo>
                      <a:pt x="15852942" y="2207948"/>
                      <a:pt x="15794025" y="2257821"/>
                      <a:pt x="15725017" y="2257778"/>
                    </a:cubicBezTo>
                    <a:lnTo>
                      <a:pt x="15671183" y="2257778"/>
                    </a:lnTo>
                    <a:cubicBezTo>
                      <a:pt x="15661328" y="2257771"/>
                      <a:pt x="15651925" y="2253643"/>
                      <a:pt x="15645250" y="2246392"/>
                    </a:cubicBezTo>
                    <a:cubicBezTo>
                      <a:pt x="15638576" y="2239141"/>
                      <a:pt x="15635238" y="2229429"/>
                      <a:pt x="15636047" y="2219607"/>
                    </a:cubicBezTo>
                    <a:lnTo>
                      <a:pt x="15703427" y="1411111"/>
                    </a:lnTo>
                    <a:lnTo>
                      <a:pt x="15766433" y="969998"/>
                    </a:lnTo>
                    <a:moveTo>
                      <a:pt x="17382649" y="0"/>
                    </a:moveTo>
                    <a:cubicBezTo>
                      <a:pt x="17265749" y="0"/>
                      <a:pt x="17170983" y="94766"/>
                      <a:pt x="17170983" y="211667"/>
                    </a:cubicBezTo>
                    <a:lnTo>
                      <a:pt x="17170983" y="282222"/>
                    </a:lnTo>
                    <a:cubicBezTo>
                      <a:pt x="17170983" y="399122"/>
                      <a:pt x="17265749" y="493889"/>
                      <a:pt x="17382649" y="493889"/>
                    </a:cubicBezTo>
                    <a:cubicBezTo>
                      <a:pt x="17499549" y="493889"/>
                      <a:pt x="17594315" y="399122"/>
                      <a:pt x="17594315" y="282222"/>
                    </a:cubicBezTo>
                    <a:lnTo>
                      <a:pt x="17594315" y="211667"/>
                    </a:lnTo>
                    <a:cubicBezTo>
                      <a:pt x="17594315" y="94766"/>
                      <a:pt x="17499549" y="0"/>
                      <a:pt x="17382649" y="0"/>
                    </a:cubicBezTo>
                    <a:moveTo>
                      <a:pt x="17163433" y="969998"/>
                    </a:moveTo>
                    <a:cubicBezTo>
                      <a:pt x="17164633" y="961884"/>
                      <a:pt x="17153203" y="958709"/>
                      <a:pt x="17150028" y="966258"/>
                    </a:cubicBezTo>
                    <a:lnTo>
                      <a:pt x="16996004" y="1325598"/>
                    </a:lnTo>
                    <a:cubicBezTo>
                      <a:pt x="16973748" y="1377518"/>
                      <a:pt x="16922672" y="1411161"/>
                      <a:pt x="16866183" y="1411111"/>
                    </a:cubicBezTo>
                    <a:lnTo>
                      <a:pt x="16801129" y="1411111"/>
                    </a:lnTo>
                    <a:cubicBezTo>
                      <a:pt x="16789265" y="1411122"/>
                      <a:pt x="16778190" y="1405168"/>
                      <a:pt x="16771655" y="1395265"/>
                    </a:cubicBezTo>
                    <a:cubicBezTo>
                      <a:pt x="16765119" y="1385363"/>
                      <a:pt x="16764000" y="1372839"/>
                      <a:pt x="16768674" y="1361934"/>
                    </a:cubicBezTo>
                    <a:lnTo>
                      <a:pt x="16959315" y="917222"/>
                    </a:lnTo>
                    <a:lnTo>
                      <a:pt x="17029447" y="741821"/>
                    </a:lnTo>
                    <a:cubicBezTo>
                      <a:pt x="17072318" y="634683"/>
                      <a:pt x="17176094" y="564437"/>
                      <a:pt x="17291492" y="564444"/>
                    </a:cubicBezTo>
                    <a:lnTo>
                      <a:pt x="17473806" y="564444"/>
                    </a:lnTo>
                    <a:cubicBezTo>
                      <a:pt x="17589204" y="564437"/>
                      <a:pt x="17692980" y="634683"/>
                      <a:pt x="17735851" y="741821"/>
                    </a:cubicBezTo>
                    <a:lnTo>
                      <a:pt x="17805983" y="917222"/>
                    </a:lnTo>
                    <a:lnTo>
                      <a:pt x="17996553" y="1361934"/>
                    </a:lnTo>
                    <a:cubicBezTo>
                      <a:pt x="18001227" y="1372839"/>
                      <a:pt x="18000107" y="1385363"/>
                      <a:pt x="17993573" y="1395265"/>
                    </a:cubicBezTo>
                    <a:cubicBezTo>
                      <a:pt x="17987037" y="1405168"/>
                      <a:pt x="17975962" y="1411122"/>
                      <a:pt x="17964097" y="1411111"/>
                    </a:cubicBezTo>
                    <a:lnTo>
                      <a:pt x="17899045" y="1411111"/>
                    </a:lnTo>
                    <a:cubicBezTo>
                      <a:pt x="17842607" y="1411105"/>
                      <a:pt x="17791601" y="1377471"/>
                      <a:pt x="17769363" y="1325598"/>
                    </a:cubicBezTo>
                    <a:lnTo>
                      <a:pt x="17615342" y="966258"/>
                    </a:lnTo>
                    <a:cubicBezTo>
                      <a:pt x="17612095" y="958709"/>
                      <a:pt x="17600736" y="961884"/>
                      <a:pt x="17601865" y="969998"/>
                    </a:cubicBezTo>
                    <a:lnTo>
                      <a:pt x="17664872" y="1411111"/>
                    </a:lnTo>
                    <a:lnTo>
                      <a:pt x="17732252" y="2219607"/>
                    </a:lnTo>
                    <a:cubicBezTo>
                      <a:pt x="17733060" y="2229429"/>
                      <a:pt x="17729722" y="2239141"/>
                      <a:pt x="17723048" y="2246392"/>
                    </a:cubicBezTo>
                    <a:cubicBezTo>
                      <a:pt x="17716374" y="2253643"/>
                      <a:pt x="17706970" y="2257771"/>
                      <a:pt x="17697115" y="2257778"/>
                    </a:cubicBezTo>
                    <a:lnTo>
                      <a:pt x="17643281" y="2257778"/>
                    </a:lnTo>
                    <a:cubicBezTo>
                      <a:pt x="17574299" y="2257786"/>
                      <a:pt x="17515422" y="2207921"/>
                      <a:pt x="17504076" y="2139879"/>
                    </a:cubicBezTo>
                    <a:lnTo>
                      <a:pt x="17389704" y="1452880"/>
                    </a:lnTo>
                    <a:cubicBezTo>
                      <a:pt x="17388363" y="1444978"/>
                      <a:pt x="17377076" y="1444978"/>
                      <a:pt x="17375735" y="1452880"/>
                    </a:cubicBezTo>
                    <a:lnTo>
                      <a:pt x="17261294" y="2139879"/>
                    </a:lnTo>
                    <a:cubicBezTo>
                      <a:pt x="17249942" y="2207948"/>
                      <a:pt x="17191025" y="2257821"/>
                      <a:pt x="17122017" y="2257778"/>
                    </a:cubicBezTo>
                    <a:lnTo>
                      <a:pt x="17068183" y="2257778"/>
                    </a:lnTo>
                    <a:cubicBezTo>
                      <a:pt x="17058328" y="2257771"/>
                      <a:pt x="17048925" y="2253643"/>
                      <a:pt x="17042250" y="2246392"/>
                    </a:cubicBezTo>
                    <a:cubicBezTo>
                      <a:pt x="17035576" y="2239141"/>
                      <a:pt x="17032238" y="2229429"/>
                      <a:pt x="17033047" y="2219607"/>
                    </a:cubicBezTo>
                    <a:lnTo>
                      <a:pt x="17100427" y="1411111"/>
                    </a:lnTo>
                    <a:lnTo>
                      <a:pt x="17163433" y="969998"/>
                    </a:lnTo>
                    <a:moveTo>
                      <a:pt x="18779649" y="0"/>
                    </a:moveTo>
                    <a:cubicBezTo>
                      <a:pt x="18662749" y="0"/>
                      <a:pt x="18567983" y="94766"/>
                      <a:pt x="18567983" y="211667"/>
                    </a:cubicBezTo>
                    <a:lnTo>
                      <a:pt x="18567983" y="282222"/>
                    </a:lnTo>
                    <a:cubicBezTo>
                      <a:pt x="18567983" y="399122"/>
                      <a:pt x="18662749" y="493889"/>
                      <a:pt x="18779649" y="493889"/>
                    </a:cubicBezTo>
                    <a:cubicBezTo>
                      <a:pt x="18896549" y="493889"/>
                      <a:pt x="18991315" y="399122"/>
                      <a:pt x="18991315" y="282222"/>
                    </a:cubicBezTo>
                    <a:lnTo>
                      <a:pt x="18991315" y="211667"/>
                    </a:lnTo>
                    <a:cubicBezTo>
                      <a:pt x="18991315" y="94766"/>
                      <a:pt x="18896549" y="0"/>
                      <a:pt x="18779649" y="0"/>
                    </a:cubicBezTo>
                    <a:moveTo>
                      <a:pt x="18560433" y="969998"/>
                    </a:moveTo>
                    <a:cubicBezTo>
                      <a:pt x="18561633" y="961884"/>
                      <a:pt x="18550203" y="958709"/>
                      <a:pt x="18547028" y="966258"/>
                    </a:cubicBezTo>
                    <a:lnTo>
                      <a:pt x="18393004" y="1325598"/>
                    </a:lnTo>
                    <a:cubicBezTo>
                      <a:pt x="18370748" y="1377518"/>
                      <a:pt x="18319672" y="1411161"/>
                      <a:pt x="18263183" y="1411111"/>
                    </a:cubicBezTo>
                    <a:lnTo>
                      <a:pt x="18198129" y="1411111"/>
                    </a:lnTo>
                    <a:cubicBezTo>
                      <a:pt x="18186265" y="1411122"/>
                      <a:pt x="18175190" y="1405168"/>
                      <a:pt x="18168655" y="1395265"/>
                    </a:cubicBezTo>
                    <a:cubicBezTo>
                      <a:pt x="18162119" y="1385363"/>
                      <a:pt x="18161000" y="1372839"/>
                      <a:pt x="18165674" y="1361934"/>
                    </a:cubicBezTo>
                    <a:lnTo>
                      <a:pt x="18356315" y="917222"/>
                    </a:lnTo>
                    <a:lnTo>
                      <a:pt x="18426447" y="741821"/>
                    </a:lnTo>
                    <a:cubicBezTo>
                      <a:pt x="18469318" y="634683"/>
                      <a:pt x="18573094" y="564437"/>
                      <a:pt x="18688492" y="564444"/>
                    </a:cubicBezTo>
                    <a:lnTo>
                      <a:pt x="18870806" y="564444"/>
                    </a:lnTo>
                    <a:cubicBezTo>
                      <a:pt x="18986204" y="564437"/>
                      <a:pt x="19089980" y="634683"/>
                      <a:pt x="19132851" y="741821"/>
                    </a:cubicBezTo>
                    <a:lnTo>
                      <a:pt x="19202983" y="917222"/>
                    </a:lnTo>
                    <a:lnTo>
                      <a:pt x="19393553" y="1361934"/>
                    </a:lnTo>
                    <a:cubicBezTo>
                      <a:pt x="19398227" y="1372839"/>
                      <a:pt x="19397107" y="1385363"/>
                      <a:pt x="19390573" y="1395265"/>
                    </a:cubicBezTo>
                    <a:cubicBezTo>
                      <a:pt x="19384037" y="1405168"/>
                      <a:pt x="19372962" y="1411122"/>
                      <a:pt x="19361097" y="1411111"/>
                    </a:cubicBezTo>
                    <a:lnTo>
                      <a:pt x="19296045" y="1411111"/>
                    </a:lnTo>
                    <a:cubicBezTo>
                      <a:pt x="19239607" y="1411105"/>
                      <a:pt x="19188601" y="1377471"/>
                      <a:pt x="19166363" y="1325598"/>
                    </a:cubicBezTo>
                    <a:lnTo>
                      <a:pt x="19012342" y="966258"/>
                    </a:lnTo>
                    <a:cubicBezTo>
                      <a:pt x="19009095" y="958709"/>
                      <a:pt x="18997736" y="961884"/>
                      <a:pt x="18998865" y="969998"/>
                    </a:cubicBezTo>
                    <a:lnTo>
                      <a:pt x="19061872" y="1411111"/>
                    </a:lnTo>
                    <a:lnTo>
                      <a:pt x="19129252" y="2219607"/>
                    </a:lnTo>
                    <a:cubicBezTo>
                      <a:pt x="19130060" y="2229429"/>
                      <a:pt x="19126722" y="2239141"/>
                      <a:pt x="19120048" y="2246392"/>
                    </a:cubicBezTo>
                    <a:cubicBezTo>
                      <a:pt x="19113374" y="2253643"/>
                      <a:pt x="19103970" y="2257771"/>
                      <a:pt x="19094115" y="2257778"/>
                    </a:cubicBezTo>
                    <a:lnTo>
                      <a:pt x="19040281" y="2257778"/>
                    </a:lnTo>
                    <a:cubicBezTo>
                      <a:pt x="18971299" y="2257786"/>
                      <a:pt x="18912422" y="2207921"/>
                      <a:pt x="18901076" y="2139879"/>
                    </a:cubicBezTo>
                    <a:lnTo>
                      <a:pt x="18786704" y="1452880"/>
                    </a:lnTo>
                    <a:cubicBezTo>
                      <a:pt x="18785363" y="1444978"/>
                      <a:pt x="18774076" y="1444978"/>
                      <a:pt x="18772735" y="1452880"/>
                    </a:cubicBezTo>
                    <a:lnTo>
                      <a:pt x="18658294" y="2139879"/>
                    </a:lnTo>
                    <a:cubicBezTo>
                      <a:pt x="18646942" y="2207948"/>
                      <a:pt x="18588025" y="2257821"/>
                      <a:pt x="18519017" y="2257778"/>
                    </a:cubicBezTo>
                    <a:lnTo>
                      <a:pt x="18465183" y="2257778"/>
                    </a:lnTo>
                    <a:cubicBezTo>
                      <a:pt x="18455328" y="2257771"/>
                      <a:pt x="18445925" y="2253643"/>
                      <a:pt x="18439250" y="2246392"/>
                    </a:cubicBezTo>
                    <a:cubicBezTo>
                      <a:pt x="18432576" y="2239141"/>
                      <a:pt x="18429238" y="2229429"/>
                      <a:pt x="18430047" y="2219607"/>
                    </a:cubicBezTo>
                    <a:lnTo>
                      <a:pt x="18497427" y="1411111"/>
                    </a:lnTo>
                    <a:lnTo>
                      <a:pt x="18560433" y="969998"/>
                    </a:lnTo>
                    <a:moveTo>
                      <a:pt x="20176649" y="0"/>
                    </a:moveTo>
                    <a:cubicBezTo>
                      <a:pt x="20059749" y="0"/>
                      <a:pt x="19964983" y="94766"/>
                      <a:pt x="19964983" y="211667"/>
                    </a:cubicBezTo>
                    <a:lnTo>
                      <a:pt x="19964983" y="282222"/>
                    </a:lnTo>
                    <a:cubicBezTo>
                      <a:pt x="19964983" y="399122"/>
                      <a:pt x="20059749" y="493889"/>
                      <a:pt x="20176649" y="493889"/>
                    </a:cubicBezTo>
                    <a:cubicBezTo>
                      <a:pt x="20293549" y="493889"/>
                      <a:pt x="20388315" y="399122"/>
                      <a:pt x="20388315" y="282222"/>
                    </a:cubicBezTo>
                    <a:lnTo>
                      <a:pt x="20388315" y="211667"/>
                    </a:lnTo>
                    <a:cubicBezTo>
                      <a:pt x="20388315" y="94766"/>
                      <a:pt x="20293549" y="0"/>
                      <a:pt x="20176649" y="0"/>
                    </a:cubicBezTo>
                    <a:moveTo>
                      <a:pt x="19957433" y="969998"/>
                    </a:moveTo>
                    <a:cubicBezTo>
                      <a:pt x="19958633" y="961884"/>
                      <a:pt x="19947203" y="958709"/>
                      <a:pt x="19944028" y="966258"/>
                    </a:cubicBezTo>
                    <a:lnTo>
                      <a:pt x="19790004" y="1325598"/>
                    </a:lnTo>
                    <a:cubicBezTo>
                      <a:pt x="19767748" y="1377518"/>
                      <a:pt x="19716672" y="1411161"/>
                      <a:pt x="19660183" y="1411111"/>
                    </a:cubicBezTo>
                    <a:lnTo>
                      <a:pt x="19595129" y="1411111"/>
                    </a:lnTo>
                    <a:cubicBezTo>
                      <a:pt x="19583265" y="1411122"/>
                      <a:pt x="19572190" y="1405168"/>
                      <a:pt x="19565655" y="1395265"/>
                    </a:cubicBezTo>
                    <a:cubicBezTo>
                      <a:pt x="19559119" y="1385363"/>
                      <a:pt x="19558000" y="1372839"/>
                      <a:pt x="19562674" y="1361934"/>
                    </a:cubicBezTo>
                    <a:lnTo>
                      <a:pt x="19753315" y="917222"/>
                    </a:lnTo>
                    <a:lnTo>
                      <a:pt x="19823447" y="741821"/>
                    </a:lnTo>
                    <a:cubicBezTo>
                      <a:pt x="19866318" y="634683"/>
                      <a:pt x="19970094" y="564437"/>
                      <a:pt x="20085492" y="564444"/>
                    </a:cubicBezTo>
                    <a:lnTo>
                      <a:pt x="20267806" y="564444"/>
                    </a:lnTo>
                    <a:cubicBezTo>
                      <a:pt x="20383204" y="564437"/>
                      <a:pt x="20486980" y="634683"/>
                      <a:pt x="20529851" y="741821"/>
                    </a:cubicBezTo>
                    <a:lnTo>
                      <a:pt x="20599983" y="917222"/>
                    </a:lnTo>
                    <a:lnTo>
                      <a:pt x="20790553" y="1361934"/>
                    </a:lnTo>
                    <a:cubicBezTo>
                      <a:pt x="20795227" y="1372839"/>
                      <a:pt x="20794107" y="1385363"/>
                      <a:pt x="20787573" y="1395265"/>
                    </a:cubicBezTo>
                    <a:cubicBezTo>
                      <a:pt x="20781037" y="1405168"/>
                      <a:pt x="20769962" y="1411122"/>
                      <a:pt x="20758097" y="1411111"/>
                    </a:cubicBezTo>
                    <a:lnTo>
                      <a:pt x="20693045" y="1411111"/>
                    </a:lnTo>
                    <a:cubicBezTo>
                      <a:pt x="20636607" y="1411105"/>
                      <a:pt x="20585601" y="1377471"/>
                      <a:pt x="20563363" y="1325598"/>
                    </a:cubicBezTo>
                    <a:lnTo>
                      <a:pt x="20409342" y="966258"/>
                    </a:lnTo>
                    <a:cubicBezTo>
                      <a:pt x="20406095" y="958709"/>
                      <a:pt x="20394736" y="961884"/>
                      <a:pt x="20395865" y="969998"/>
                    </a:cubicBezTo>
                    <a:lnTo>
                      <a:pt x="20458872" y="1411111"/>
                    </a:lnTo>
                    <a:lnTo>
                      <a:pt x="20526252" y="2219607"/>
                    </a:lnTo>
                    <a:cubicBezTo>
                      <a:pt x="20527060" y="2229429"/>
                      <a:pt x="20523722" y="2239141"/>
                      <a:pt x="20517048" y="2246392"/>
                    </a:cubicBezTo>
                    <a:cubicBezTo>
                      <a:pt x="20510374" y="2253643"/>
                      <a:pt x="20500970" y="2257771"/>
                      <a:pt x="20491115" y="2257778"/>
                    </a:cubicBezTo>
                    <a:lnTo>
                      <a:pt x="20437281" y="2257778"/>
                    </a:lnTo>
                    <a:cubicBezTo>
                      <a:pt x="20368299" y="2257786"/>
                      <a:pt x="20309422" y="2207921"/>
                      <a:pt x="20298076" y="2139879"/>
                    </a:cubicBezTo>
                    <a:lnTo>
                      <a:pt x="20183704" y="1452880"/>
                    </a:lnTo>
                    <a:cubicBezTo>
                      <a:pt x="20182363" y="1444978"/>
                      <a:pt x="20171076" y="1444978"/>
                      <a:pt x="20169735" y="1452880"/>
                    </a:cubicBezTo>
                    <a:lnTo>
                      <a:pt x="20055294" y="2139879"/>
                    </a:lnTo>
                    <a:cubicBezTo>
                      <a:pt x="20043942" y="2207948"/>
                      <a:pt x="19985025" y="2257821"/>
                      <a:pt x="19916017" y="2257778"/>
                    </a:cubicBezTo>
                    <a:lnTo>
                      <a:pt x="19862183" y="2257778"/>
                    </a:lnTo>
                    <a:cubicBezTo>
                      <a:pt x="19852328" y="2257771"/>
                      <a:pt x="19842925" y="2253643"/>
                      <a:pt x="19836250" y="2246392"/>
                    </a:cubicBezTo>
                    <a:cubicBezTo>
                      <a:pt x="19829576" y="2239141"/>
                      <a:pt x="19826238" y="2229429"/>
                      <a:pt x="19827047" y="2219607"/>
                    </a:cubicBezTo>
                    <a:lnTo>
                      <a:pt x="19894427" y="1411111"/>
                    </a:lnTo>
                    <a:lnTo>
                      <a:pt x="19957433" y="969998"/>
                    </a:lnTo>
                    <a:moveTo>
                      <a:pt x="21573649" y="0"/>
                    </a:moveTo>
                    <a:cubicBezTo>
                      <a:pt x="21456749" y="0"/>
                      <a:pt x="21361983" y="94766"/>
                      <a:pt x="21361983" y="211667"/>
                    </a:cubicBezTo>
                    <a:lnTo>
                      <a:pt x="21361983" y="282222"/>
                    </a:lnTo>
                    <a:cubicBezTo>
                      <a:pt x="21361983" y="399122"/>
                      <a:pt x="21456749" y="493889"/>
                      <a:pt x="21573649" y="493889"/>
                    </a:cubicBezTo>
                    <a:cubicBezTo>
                      <a:pt x="21690549" y="493889"/>
                      <a:pt x="21785315" y="399122"/>
                      <a:pt x="21785315" y="282222"/>
                    </a:cubicBezTo>
                    <a:lnTo>
                      <a:pt x="21785315" y="211667"/>
                    </a:lnTo>
                    <a:cubicBezTo>
                      <a:pt x="21785315" y="94766"/>
                      <a:pt x="21690549" y="0"/>
                      <a:pt x="21573649" y="0"/>
                    </a:cubicBezTo>
                    <a:moveTo>
                      <a:pt x="21354433" y="969998"/>
                    </a:moveTo>
                    <a:cubicBezTo>
                      <a:pt x="21355633" y="961884"/>
                      <a:pt x="21344203" y="958709"/>
                      <a:pt x="21341028" y="966258"/>
                    </a:cubicBezTo>
                    <a:lnTo>
                      <a:pt x="21187004" y="1325598"/>
                    </a:lnTo>
                    <a:cubicBezTo>
                      <a:pt x="21164748" y="1377518"/>
                      <a:pt x="21113672" y="1411161"/>
                      <a:pt x="21057183" y="1411111"/>
                    </a:cubicBezTo>
                    <a:lnTo>
                      <a:pt x="20992129" y="1411111"/>
                    </a:lnTo>
                    <a:cubicBezTo>
                      <a:pt x="20980265" y="1411122"/>
                      <a:pt x="20969190" y="1405168"/>
                      <a:pt x="20962655" y="1395265"/>
                    </a:cubicBezTo>
                    <a:cubicBezTo>
                      <a:pt x="20956119" y="1385363"/>
                      <a:pt x="20955000" y="1372839"/>
                      <a:pt x="20959674" y="1361934"/>
                    </a:cubicBezTo>
                    <a:lnTo>
                      <a:pt x="21150315" y="917222"/>
                    </a:lnTo>
                    <a:lnTo>
                      <a:pt x="21220447" y="741821"/>
                    </a:lnTo>
                    <a:cubicBezTo>
                      <a:pt x="21263318" y="634683"/>
                      <a:pt x="21367094" y="564437"/>
                      <a:pt x="21482492" y="564444"/>
                    </a:cubicBezTo>
                    <a:lnTo>
                      <a:pt x="21664806" y="564444"/>
                    </a:lnTo>
                    <a:cubicBezTo>
                      <a:pt x="21780204" y="564437"/>
                      <a:pt x="21883980" y="634683"/>
                      <a:pt x="21926851" y="741821"/>
                    </a:cubicBezTo>
                    <a:lnTo>
                      <a:pt x="21996983" y="917222"/>
                    </a:lnTo>
                    <a:lnTo>
                      <a:pt x="22187553" y="1361934"/>
                    </a:lnTo>
                    <a:cubicBezTo>
                      <a:pt x="22192227" y="1372839"/>
                      <a:pt x="22191107" y="1385363"/>
                      <a:pt x="22184573" y="1395265"/>
                    </a:cubicBezTo>
                    <a:cubicBezTo>
                      <a:pt x="22178037" y="1405168"/>
                      <a:pt x="22166962" y="1411122"/>
                      <a:pt x="22155097" y="1411111"/>
                    </a:cubicBezTo>
                    <a:lnTo>
                      <a:pt x="22090045" y="1411111"/>
                    </a:lnTo>
                    <a:cubicBezTo>
                      <a:pt x="22033607" y="1411105"/>
                      <a:pt x="21982601" y="1377471"/>
                      <a:pt x="21960363" y="1325598"/>
                    </a:cubicBezTo>
                    <a:lnTo>
                      <a:pt x="21806342" y="966258"/>
                    </a:lnTo>
                    <a:cubicBezTo>
                      <a:pt x="21803095" y="958709"/>
                      <a:pt x="21791736" y="961884"/>
                      <a:pt x="21792865" y="969998"/>
                    </a:cubicBezTo>
                    <a:lnTo>
                      <a:pt x="21855872" y="1411111"/>
                    </a:lnTo>
                    <a:lnTo>
                      <a:pt x="21923252" y="2219607"/>
                    </a:lnTo>
                    <a:cubicBezTo>
                      <a:pt x="21924060" y="2229429"/>
                      <a:pt x="21920722" y="2239141"/>
                      <a:pt x="21914048" y="2246392"/>
                    </a:cubicBezTo>
                    <a:cubicBezTo>
                      <a:pt x="21907374" y="2253643"/>
                      <a:pt x="21897970" y="2257771"/>
                      <a:pt x="21888115" y="2257778"/>
                    </a:cubicBezTo>
                    <a:lnTo>
                      <a:pt x="21834281" y="2257778"/>
                    </a:lnTo>
                    <a:cubicBezTo>
                      <a:pt x="21765299" y="2257786"/>
                      <a:pt x="21706422" y="2207921"/>
                      <a:pt x="21695076" y="2139879"/>
                    </a:cubicBezTo>
                    <a:lnTo>
                      <a:pt x="21580704" y="1452880"/>
                    </a:lnTo>
                    <a:cubicBezTo>
                      <a:pt x="21579363" y="1444978"/>
                      <a:pt x="21568076" y="1444978"/>
                      <a:pt x="21566735" y="1452880"/>
                    </a:cubicBezTo>
                    <a:lnTo>
                      <a:pt x="21452294" y="2139879"/>
                    </a:lnTo>
                    <a:cubicBezTo>
                      <a:pt x="21440942" y="2207948"/>
                      <a:pt x="21382025" y="2257821"/>
                      <a:pt x="21313017" y="2257778"/>
                    </a:cubicBezTo>
                    <a:lnTo>
                      <a:pt x="21259183" y="2257778"/>
                    </a:lnTo>
                    <a:cubicBezTo>
                      <a:pt x="21249328" y="2257771"/>
                      <a:pt x="21239925" y="2253643"/>
                      <a:pt x="21233250" y="2246392"/>
                    </a:cubicBezTo>
                    <a:cubicBezTo>
                      <a:pt x="21226576" y="2239141"/>
                      <a:pt x="21223238" y="2229429"/>
                      <a:pt x="21224047" y="2219607"/>
                    </a:cubicBezTo>
                    <a:lnTo>
                      <a:pt x="21291427" y="1411111"/>
                    </a:lnTo>
                    <a:lnTo>
                      <a:pt x="21354433" y="969998"/>
                    </a:lnTo>
                    <a:moveTo>
                      <a:pt x="22970649" y="0"/>
                    </a:moveTo>
                    <a:cubicBezTo>
                      <a:pt x="22853749" y="0"/>
                      <a:pt x="22758983" y="94766"/>
                      <a:pt x="22758983" y="211667"/>
                    </a:cubicBezTo>
                    <a:lnTo>
                      <a:pt x="22758983" y="282222"/>
                    </a:lnTo>
                    <a:cubicBezTo>
                      <a:pt x="22758983" y="399122"/>
                      <a:pt x="22853749" y="493889"/>
                      <a:pt x="22970649" y="493889"/>
                    </a:cubicBezTo>
                    <a:cubicBezTo>
                      <a:pt x="23087549" y="493889"/>
                      <a:pt x="23182315" y="399122"/>
                      <a:pt x="23182315" y="282222"/>
                    </a:cubicBezTo>
                    <a:lnTo>
                      <a:pt x="23182315" y="211667"/>
                    </a:lnTo>
                    <a:cubicBezTo>
                      <a:pt x="23182315" y="94766"/>
                      <a:pt x="23087549" y="0"/>
                      <a:pt x="22970649" y="0"/>
                    </a:cubicBezTo>
                    <a:moveTo>
                      <a:pt x="22751433" y="969998"/>
                    </a:moveTo>
                    <a:cubicBezTo>
                      <a:pt x="22752633" y="961884"/>
                      <a:pt x="22741203" y="958709"/>
                      <a:pt x="22738028" y="966258"/>
                    </a:cubicBezTo>
                    <a:lnTo>
                      <a:pt x="22584004" y="1325598"/>
                    </a:lnTo>
                    <a:cubicBezTo>
                      <a:pt x="22561748" y="1377518"/>
                      <a:pt x="22510672" y="1411161"/>
                      <a:pt x="22454183" y="1411111"/>
                    </a:cubicBezTo>
                    <a:lnTo>
                      <a:pt x="22389129" y="1411111"/>
                    </a:lnTo>
                    <a:cubicBezTo>
                      <a:pt x="22377265" y="1411122"/>
                      <a:pt x="22366190" y="1405168"/>
                      <a:pt x="22359655" y="1395265"/>
                    </a:cubicBezTo>
                    <a:cubicBezTo>
                      <a:pt x="22353119" y="1385363"/>
                      <a:pt x="22352000" y="1372839"/>
                      <a:pt x="22356674" y="1361934"/>
                    </a:cubicBezTo>
                    <a:lnTo>
                      <a:pt x="22547315" y="917222"/>
                    </a:lnTo>
                    <a:lnTo>
                      <a:pt x="22617447" y="741821"/>
                    </a:lnTo>
                    <a:cubicBezTo>
                      <a:pt x="22660318" y="634683"/>
                      <a:pt x="22764094" y="564437"/>
                      <a:pt x="22879492" y="564444"/>
                    </a:cubicBezTo>
                    <a:lnTo>
                      <a:pt x="23061806" y="564444"/>
                    </a:lnTo>
                    <a:cubicBezTo>
                      <a:pt x="23177204" y="564437"/>
                      <a:pt x="23280980" y="634683"/>
                      <a:pt x="23323851" y="741821"/>
                    </a:cubicBezTo>
                    <a:lnTo>
                      <a:pt x="23393983" y="917222"/>
                    </a:lnTo>
                    <a:lnTo>
                      <a:pt x="23584553" y="1361934"/>
                    </a:lnTo>
                    <a:cubicBezTo>
                      <a:pt x="23589227" y="1372839"/>
                      <a:pt x="23588107" y="1385363"/>
                      <a:pt x="23581573" y="1395265"/>
                    </a:cubicBezTo>
                    <a:cubicBezTo>
                      <a:pt x="23575037" y="1405168"/>
                      <a:pt x="23563962" y="1411122"/>
                      <a:pt x="23552097" y="1411111"/>
                    </a:cubicBezTo>
                    <a:lnTo>
                      <a:pt x="23487045" y="1411111"/>
                    </a:lnTo>
                    <a:cubicBezTo>
                      <a:pt x="23430607" y="1411105"/>
                      <a:pt x="23379601" y="1377471"/>
                      <a:pt x="23357363" y="1325598"/>
                    </a:cubicBezTo>
                    <a:lnTo>
                      <a:pt x="23203342" y="966258"/>
                    </a:lnTo>
                    <a:cubicBezTo>
                      <a:pt x="23200095" y="958709"/>
                      <a:pt x="23188736" y="961884"/>
                      <a:pt x="23189865" y="969998"/>
                    </a:cubicBezTo>
                    <a:lnTo>
                      <a:pt x="23252872" y="1411111"/>
                    </a:lnTo>
                    <a:lnTo>
                      <a:pt x="23320252" y="2219607"/>
                    </a:lnTo>
                    <a:cubicBezTo>
                      <a:pt x="23321060" y="2229429"/>
                      <a:pt x="23317722" y="2239141"/>
                      <a:pt x="23311048" y="2246392"/>
                    </a:cubicBezTo>
                    <a:cubicBezTo>
                      <a:pt x="23304374" y="2253643"/>
                      <a:pt x="23294970" y="2257771"/>
                      <a:pt x="23285115" y="2257778"/>
                    </a:cubicBezTo>
                    <a:lnTo>
                      <a:pt x="23231281" y="2257778"/>
                    </a:lnTo>
                    <a:cubicBezTo>
                      <a:pt x="23162299" y="2257786"/>
                      <a:pt x="23103422" y="2207921"/>
                      <a:pt x="23092076" y="2139879"/>
                    </a:cubicBezTo>
                    <a:lnTo>
                      <a:pt x="22977704" y="1452880"/>
                    </a:lnTo>
                    <a:cubicBezTo>
                      <a:pt x="22976363" y="1444978"/>
                      <a:pt x="22965076" y="1444978"/>
                      <a:pt x="22963735" y="1452880"/>
                    </a:cubicBezTo>
                    <a:lnTo>
                      <a:pt x="22849294" y="2139879"/>
                    </a:lnTo>
                    <a:cubicBezTo>
                      <a:pt x="22837942" y="2207948"/>
                      <a:pt x="22779025" y="2257821"/>
                      <a:pt x="22710017" y="2257778"/>
                    </a:cubicBezTo>
                    <a:lnTo>
                      <a:pt x="22656183" y="2257778"/>
                    </a:lnTo>
                    <a:cubicBezTo>
                      <a:pt x="22646328" y="2257771"/>
                      <a:pt x="22636925" y="2253643"/>
                      <a:pt x="22630250" y="2246392"/>
                    </a:cubicBezTo>
                    <a:cubicBezTo>
                      <a:pt x="22623576" y="2239141"/>
                      <a:pt x="22620238" y="2229429"/>
                      <a:pt x="22621047" y="2219607"/>
                    </a:cubicBezTo>
                    <a:lnTo>
                      <a:pt x="22688427" y="1411111"/>
                    </a:lnTo>
                    <a:lnTo>
                      <a:pt x="22751433" y="969998"/>
                    </a:lnTo>
                    <a:moveTo>
                      <a:pt x="24367649" y="0"/>
                    </a:moveTo>
                    <a:cubicBezTo>
                      <a:pt x="24250749" y="0"/>
                      <a:pt x="24155983" y="94766"/>
                      <a:pt x="24155983" y="211667"/>
                    </a:cubicBezTo>
                    <a:lnTo>
                      <a:pt x="24155983" y="282222"/>
                    </a:lnTo>
                    <a:cubicBezTo>
                      <a:pt x="24155983" y="399122"/>
                      <a:pt x="24250749" y="493889"/>
                      <a:pt x="24367649" y="493889"/>
                    </a:cubicBezTo>
                    <a:cubicBezTo>
                      <a:pt x="24484549" y="493889"/>
                      <a:pt x="24579315" y="399122"/>
                      <a:pt x="24579315" y="282222"/>
                    </a:cubicBezTo>
                    <a:lnTo>
                      <a:pt x="24579315" y="211667"/>
                    </a:lnTo>
                    <a:cubicBezTo>
                      <a:pt x="24579315" y="94766"/>
                      <a:pt x="24484549" y="0"/>
                      <a:pt x="24367649" y="0"/>
                    </a:cubicBezTo>
                    <a:moveTo>
                      <a:pt x="24148433" y="969998"/>
                    </a:moveTo>
                    <a:cubicBezTo>
                      <a:pt x="24149633" y="961884"/>
                      <a:pt x="24138203" y="958709"/>
                      <a:pt x="24135028" y="966258"/>
                    </a:cubicBezTo>
                    <a:lnTo>
                      <a:pt x="23981004" y="1325598"/>
                    </a:lnTo>
                    <a:cubicBezTo>
                      <a:pt x="23958748" y="1377518"/>
                      <a:pt x="23907672" y="1411161"/>
                      <a:pt x="23851183" y="1411111"/>
                    </a:cubicBezTo>
                    <a:lnTo>
                      <a:pt x="23786129" y="1411111"/>
                    </a:lnTo>
                    <a:cubicBezTo>
                      <a:pt x="23774265" y="1411122"/>
                      <a:pt x="23763190" y="1405168"/>
                      <a:pt x="23756655" y="1395265"/>
                    </a:cubicBezTo>
                    <a:cubicBezTo>
                      <a:pt x="23750119" y="1385363"/>
                      <a:pt x="23749000" y="1372839"/>
                      <a:pt x="23753674" y="1361934"/>
                    </a:cubicBezTo>
                    <a:lnTo>
                      <a:pt x="23944315" y="917222"/>
                    </a:lnTo>
                    <a:lnTo>
                      <a:pt x="24014447" y="741821"/>
                    </a:lnTo>
                    <a:cubicBezTo>
                      <a:pt x="24057318" y="634683"/>
                      <a:pt x="24161094" y="564437"/>
                      <a:pt x="24276492" y="564444"/>
                    </a:cubicBezTo>
                    <a:lnTo>
                      <a:pt x="24458806" y="564444"/>
                    </a:lnTo>
                    <a:cubicBezTo>
                      <a:pt x="24574204" y="564437"/>
                      <a:pt x="24677980" y="634683"/>
                      <a:pt x="24720851" y="741821"/>
                    </a:cubicBezTo>
                    <a:lnTo>
                      <a:pt x="24790983" y="917222"/>
                    </a:lnTo>
                    <a:lnTo>
                      <a:pt x="24981553" y="1361934"/>
                    </a:lnTo>
                    <a:cubicBezTo>
                      <a:pt x="24986227" y="1372839"/>
                      <a:pt x="24985107" y="1385363"/>
                      <a:pt x="24978573" y="1395265"/>
                    </a:cubicBezTo>
                    <a:cubicBezTo>
                      <a:pt x="24972037" y="1405168"/>
                      <a:pt x="24960962" y="1411122"/>
                      <a:pt x="24949097" y="1411111"/>
                    </a:cubicBezTo>
                    <a:lnTo>
                      <a:pt x="24884045" y="1411111"/>
                    </a:lnTo>
                    <a:cubicBezTo>
                      <a:pt x="24827607" y="1411105"/>
                      <a:pt x="24776601" y="1377471"/>
                      <a:pt x="24754363" y="1325598"/>
                    </a:cubicBezTo>
                    <a:lnTo>
                      <a:pt x="24600342" y="966258"/>
                    </a:lnTo>
                    <a:cubicBezTo>
                      <a:pt x="24597095" y="958709"/>
                      <a:pt x="24585736" y="961884"/>
                      <a:pt x="24586865" y="969998"/>
                    </a:cubicBezTo>
                    <a:lnTo>
                      <a:pt x="24649872" y="1411111"/>
                    </a:lnTo>
                    <a:lnTo>
                      <a:pt x="24717252" y="2219607"/>
                    </a:lnTo>
                    <a:cubicBezTo>
                      <a:pt x="24718060" y="2229429"/>
                      <a:pt x="24714722" y="2239141"/>
                      <a:pt x="24708048" y="2246392"/>
                    </a:cubicBezTo>
                    <a:cubicBezTo>
                      <a:pt x="24701374" y="2253643"/>
                      <a:pt x="24691970" y="2257771"/>
                      <a:pt x="24682115" y="2257778"/>
                    </a:cubicBezTo>
                    <a:lnTo>
                      <a:pt x="24628281" y="2257778"/>
                    </a:lnTo>
                    <a:cubicBezTo>
                      <a:pt x="24559299" y="2257786"/>
                      <a:pt x="24500422" y="2207921"/>
                      <a:pt x="24489076" y="2139879"/>
                    </a:cubicBezTo>
                    <a:lnTo>
                      <a:pt x="24374704" y="1452880"/>
                    </a:lnTo>
                    <a:cubicBezTo>
                      <a:pt x="24373363" y="1444978"/>
                      <a:pt x="24362076" y="1444978"/>
                      <a:pt x="24360735" y="1452880"/>
                    </a:cubicBezTo>
                    <a:lnTo>
                      <a:pt x="24246294" y="2139879"/>
                    </a:lnTo>
                    <a:cubicBezTo>
                      <a:pt x="24234942" y="2207948"/>
                      <a:pt x="24176025" y="2257821"/>
                      <a:pt x="24107017" y="2257778"/>
                    </a:cubicBezTo>
                    <a:lnTo>
                      <a:pt x="24053183" y="2257778"/>
                    </a:lnTo>
                    <a:cubicBezTo>
                      <a:pt x="24043328" y="2257771"/>
                      <a:pt x="24033925" y="2253643"/>
                      <a:pt x="24027250" y="2246392"/>
                    </a:cubicBezTo>
                    <a:cubicBezTo>
                      <a:pt x="24020576" y="2239141"/>
                      <a:pt x="24017238" y="2229429"/>
                      <a:pt x="24018047" y="2219607"/>
                    </a:cubicBezTo>
                    <a:lnTo>
                      <a:pt x="24085427" y="1411111"/>
                    </a:lnTo>
                    <a:lnTo>
                      <a:pt x="24148433" y="969998"/>
                    </a:lnTo>
                    <a:moveTo>
                      <a:pt x="25764649" y="0"/>
                    </a:moveTo>
                    <a:cubicBezTo>
                      <a:pt x="25647749" y="0"/>
                      <a:pt x="25552983" y="94766"/>
                      <a:pt x="25552983" y="211667"/>
                    </a:cubicBezTo>
                    <a:lnTo>
                      <a:pt x="25552983" y="282222"/>
                    </a:lnTo>
                    <a:cubicBezTo>
                      <a:pt x="25552983" y="399122"/>
                      <a:pt x="25647749" y="493889"/>
                      <a:pt x="25764649" y="493889"/>
                    </a:cubicBezTo>
                    <a:cubicBezTo>
                      <a:pt x="25881549" y="493889"/>
                      <a:pt x="25976315" y="399122"/>
                      <a:pt x="25976315" y="282222"/>
                    </a:cubicBezTo>
                    <a:lnTo>
                      <a:pt x="25976315" y="211667"/>
                    </a:lnTo>
                    <a:cubicBezTo>
                      <a:pt x="25976315" y="94766"/>
                      <a:pt x="25881549" y="0"/>
                      <a:pt x="25764649" y="0"/>
                    </a:cubicBezTo>
                    <a:moveTo>
                      <a:pt x="25545433" y="969998"/>
                    </a:moveTo>
                    <a:cubicBezTo>
                      <a:pt x="25546633" y="961884"/>
                      <a:pt x="25535203" y="958709"/>
                      <a:pt x="25532028" y="966258"/>
                    </a:cubicBezTo>
                    <a:lnTo>
                      <a:pt x="25378004" y="1325598"/>
                    </a:lnTo>
                    <a:cubicBezTo>
                      <a:pt x="25355748" y="1377518"/>
                      <a:pt x="25304672" y="1411161"/>
                      <a:pt x="25248183" y="1411111"/>
                    </a:cubicBezTo>
                    <a:lnTo>
                      <a:pt x="25183129" y="1411111"/>
                    </a:lnTo>
                    <a:cubicBezTo>
                      <a:pt x="25171265" y="1411122"/>
                      <a:pt x="25160190" y="1405168"/>
                      <a:pt x="25153655" y="1395265"/>
                    </a:cubicBezTo>
                    <a:cubicBezTo>
                      <a:pt x="25147119" y="1385363"/>
                      <a:pt x="25146000" y="1372839"/>
                      <a:pt x="25150674" y="1361934"/>
                    </a:cubicBezTo>
                    <a:lnTo>
                      <a:pt x="25341315" y="917222"/>
                    </a:lnTo>
                    <a:lnTo>
                      <a:pt x="25411447" y="741821"/>
                    </a:lnTo>
                    <a:cubicBezTo>
                      <a:pt x="25454318" y="634683"/>
                      <a:pt x="25558094" y="564437"/>
                      <a:pt x="25673492" y="564444"/>
                    </a:cubicBezTo>
                    <a:lnTo>
                      <a:pt x="25855806" y="564444"/>
                    </a:lnTo>
                    <a:cubicBezTo>
                      <a:pt x="25971204" y="564437"/>
                      <a:pt x="26074980" y="634683"/>
                      <a:pt x="26117849" y="741821"/>
                    </a:cubicBezTo>
                    <a:lnTo>
                      <a:pt x="26187981" y="917222"/>
                    </a:lnTo>
                    <a:lnTo>
                      <a:pt x="26378553" y="1361934"/>
                    </a:lnTo>
                    <a:cubicBezTo>
                      <a:pt x="26383228" y="1372839"/>
                      <a:pt x="26382109" y="1385363"/>
                      <a:pt x="26375573" y="1395265"/>
                    </a:cubicBezTo>
                    <a:cubicBezTo>
                      <a:pt x="26369037" y="1405168"/>
                      <a:pt x="26357962" y="1411122"/>
                      <a:pt x="26346099" y="1411111"/>
                    </a:cubicBezTo>
                    <a:lnTo>
                      <a:pt x="26281045" y="1411111"/>
                    </a:lnTo>
                    <a:cubicBezTo>
                      <a:pt x="26224605" y="1411105"/>
                      <a:pt x="26173601" y="1377471"/>
                      <a:pt x="26151363" y="1325598"/>
                    </a:cubicBezTo>
                    <a:lnTo>
                      <a:pt x="25997342" y="966258"/>
                    </a:lnTo>
                    <a:cubicBezTo>
                      <a:pt x="25994095" y="958709"/>
                      <a:pt x="25982736" y="961884"/>
                      <a:pt x="25983865" y="969998"/>
                    </a:cubicBezTo>
                    <a:lnTo>
                      <a:pt x="26046871" y="1411111"/>
                    </a:lnTo>
                    <a:lnTo>
                      <a:pt x="26114252" y="2219607"/>
                    </a:lnTo>
                    <a:cubicBezTo>
                      <a:pt x="26115059" y="2229429"/>
                      <a:pt x="26111722" y="2239141"/>
                      <a:pt x="26105047" y="2246392"/>
                    </a:cubicBezTo>
                    <a:cubicBezTo>
                      <a:pt x="26098374" y="2253643"/>
                      <a:pt x="26088970" y="2257771"/>
                      <a:pt x="26079117" y="2257778"/>
                    </a:cubicBezTo>
                    <a:lnTo>
                      <a:pt x="26025281" y="2257778"/>
                    </a:lnTo>
                    <a:cubicBezTo>
                      <a:pt x="25956299" y="2257786"/>
                      <a:pt x="25897422" y="2207921"/>
                      <a:pt x="25886076" y="2139879"/>
                    </a:cubicBezTo>
                    <a:lnTo>
                      <a:pt x="25771704" y="1452880"/>
                    </a:lnTo>
                    <a:cubicBezTo>
                      <a:pt x="25770363" y="1444978"/>
                      <a:pt x="25759076" y="1444978"/>
                      <a:pt x="25757735" y="1452880"/>
                    </a:cubicBezTo>
                    <a:lnTo>
                      <a:pt x="25643294" y="2139879"/>
                    </a:lnTo>
                    <a:cubicBezTo>
                      <a:pt x="25631942" y="2207948"/>
                      <a:pt x="25573025" y="2257821"/>
                      <a:pt x="25504017" y="2257778"/>
                    </a:cubicBezTo>
                    <a:lnTo>
                      <a:pt x="25450183" y="2257778"/>
                    </a:lnTo>
                    <a:cubicBezTo>
                      <a:pt x="25440328" y="2257771"/>
                      <a:pt x="25430925" y="2253643"/>
                      <a:pt x="25424250" y="2246392"/>
                    </a:cubicBezTo>
                    <a:cubicBezTo>
                      <a:pt x="25417576" y="2239141"/>
                      <a:pt x="25414238" y="2229429"/>
                      <a:pt x="25415047" y="2219607"/>
                    </a:cubicBezTo>
                    <a:lnTo>
                      <a:pt x="25482427" y="1411111"/>
                    </a:lnTo>
                    <a:lnTo>
                      <a:pt x="25545433" y="969998"/>
                    </a:lnTo>
                    <a:moveTo>
                      <a:pt x="27161649" y="0"/>
                    </a:moveTo>
                    <a:cubicBezTo>
                      <a:pt x="27044748" y="0"/>
                      <a:pt x="26949981" y="94766"/>
                      <a:pt x="26949981" y="211667"/>
                    </a:cubicBezTo>
                    <a:lnTo>
                      <a:pt x="26949981" y="282222"/>
                    </a:lnTo>
                    <a:cubicBezTo>
                      <a:pt x="26949981" y="399122"/>
                      <a:pt x="27044748" y="493889"/>
                      <a:pt x="27161649" y="493889"/>
                    </a:cubicBezTo>
                    <a:cubicBezTo>
                      <a:pt x="27278550" y="493889"/>
                      <a:pt x="27373317" y="399122"/>
                      <a:pt x="27373317" y="282222"/>
                    </a:cubicBezTo>
                    <a:lnTo>
                      <a:pt x="27373317" y="211667"/>
                    </a:lnTo>
                    <a:cubicBezTo>
                      <a:pt x="27373317" y="94766"/>
                      <a:pt x="27278550" y="0"/>
                      <a:pt x="27161649" y="0"/>
                    </a:cubicBezTo>
                    <a:moveTo>
                      <a:pt x="26942431" y="969998"/>
                    </a:moveTo>
                    <a:cubicBezTo>
                      <a:pt x="26943631" y="961884"/>
                      <a:pt x="26932203" y="958709"/>
                      <a:pt x="26929028" y="966258"/>
                    </a:cubicBezTo>
                    <a:lnTo>
                      <a:pt x="26775006" y="1325598"/>
                    </a:lnTo>
                    <a:cubicBezTo>
                      <a:pt x="26752747" y="1377518"/>
                      <a:pt x="26701671" y="1411161"/>
                      <a:pt x="26645181" y="1411111"/>
                    </a:cubicBezTo>
                    <a:lnTo>
                      <a:pt x="26580131" y="1411111"/>
                    </a:lnTo>
                    <a:cubicBezTo>
                      <a:pt x="26568265" y="1411122"/>
                      <a:pt x="26557190" y="1405168"/>
                      <a:pt x="26550654" y="1395265"/>
                    </a:cubicBezTo>
                    <a:cubicBezTo>
                      <a:pt x="26544121" y="1385363"/>
                      <a:pt x="26543001" y="1372839"/>
                      <a:pt x="26547674" y="1361934"/>
                    </a:cubicBezTo>
                    <a:lnTo>
                      <a:pt x="26738317" y="917222"/>
                    </a:lnTo>
                    <a:lnTo>
                      <a:pt x="26808449" y="741821"/>
                    </a:lnTo>
                    <a:cubicBezTo>
                      <a:pt x="26851318" y="634683"/>
                      <a:pt x="26955094" y="564437"/>
                      <a:pt x="27070492" y="564444"/>
                    </a:cubicBezTo>
                    <a:lnTo>
                      <a:pt x="27252806" y="564444"/>
                    </a:lnTo>
                    <a:cubicBezTo>
                      <a:pt x="27368204" y="564437"/>
                      <a:pt x="27471980" y="634683"/>
                      <a:pt x="27514849" y="741821"/>
                    </a:cubicBezTo>
                    <a:lnTo>
                      <a:pt x="27584981" y="917222"/>
                    </a:lnTo>
                    <a:lnTo>
                      <a:pt x="27775553" y="1361934"/>
                    </a:lnTo>
                    <a:cubicBezTo>
                      <a:pt x="27780228" y="1372839"/>
                      <a:pt x="27779109" y="1385363"/>
                      <a:pt x="27772573" y="1395265"/>
                    </a:cubicBezTo>
                    <a:cubicBezTo>
                      <a:pt x="27766037" y="1405168"/>
                      <a:pt x="27754962" y="1411122"/>
                      <a:pt x="27743099" y="1411111"/>
                    </a:cubicBezTo>
                    <a:lnTo>
                      <a:pt x="27678045" y="1411111"/>
                    </a:lnTo>
                    <a:cubicBezTo>
                      <a:pt x="27621605" y="1411105"/>
                      <a:pt x="27570601" y="1377471"/>
                      <a:pt x="27548363" y="1325598"/>
                    </a:cubicBezTo>
                    <a:lnTo>
                      <a:pt x="27394342" y="966258"/>
                    </a:lnTo>
                    <a:cubicBezTo>
                      <a:pt x="27391095" y="958709"/>
                      <a:pt x="27379735" y="961884"/>
                      <a:pt x="27380867" y="969998"/>
                    </a:cubicBezTo>
                    <a:lnTo>
                      <a:pt x="27443871" y="1411111"/>
                    </a:lnTo>
                    <a:lnTo>
                      <a:pt x="27511252" y="2219607"/>
                    </a:lnTo>
                    <a:cubicBezTo>
                      <a:pt x="27512059" y="2229429"/>
                      <a:pt x="27508722" y="2239141"/>
                      <a:pt x="27502047" y="2246392"/>
                    </a:cubicBezTo>
                    <a:cubicBezTo>
                      <a:pt x="27495374" y="2253643"/>
                      <a:pt x="27485970" y="2257771"/>
                      <a:pt x="27476117" y="2257778"/>
                    </a:cubicBezTo>
                    <a:lnTo>
                      <a:pt x="27422281" y="2257778"/>
                    </a:lnTo>
                    <a:cubicBezTo>
                      <a:pt x="27353299" y="2257786"/>
                      <a:pt x="27294422" y="2207921"/>
                      <a:pt x="27283074" y="2139879"/>
                    </a:cubicBezTo>
                    <a:lnTo>
                      <a:pt x="27168706" y="1452880"/>
                    </a:lnTo>
                    <a:cubicBezTo>
                      <a:pt x="27167363" y="1444978"/>
                      <a:pt x="27156074" y="1444978"/>
                      <a:pt x="27154735" y="1452880"/>
                    </a:cubicBezTo>
                    <a:lnTo>
                      <a:pt x="27040292" y="2139879"/>
                    </a:lnTo>
                    <a:cubicBezTo>
                      <a:pt x="27028941" y="2207948"/>
                      <a:pt x="26970027" y="2257821"/>
                      <a:pt x="26901017" y="2257778"/>
                    </a:cubicBezTo>
                    <a:lnTo>
                      <a:pt x="26847181" y="2257778"/>
                    </a:lnTo>
                    <a:cubicBezTo>
                      <a:pt x="26837328" y="2257771"/>
                      <a:pt x="26827924" y="2253643"/>
                      <a:pt x="26821251" y="2246392"/>
                    </a:cubicBezTo>
                    <a:cubicBezTo>
                      <a:pt x="26814576" y="2239141"/>
                      <a:pt x="26811239" y="2229429"/>
                      <a:pt x="26812046" y="2219607"/>
                    </a:cubicBezTo>
                    <a:lnTo>
                      <a:pt x="26879427" y="1411111"/>
                    </a:lnTo>
                    <a:lnTo>
                      <a:pt x="26942431" y="969998"/>
                    </a:lnTo>
                    <a:moveTo>
                      <a:pt x="28558649" y="0"/>
                    </a:moveTo>
                    <a:cubicBezTo>
                      <a:pt x="28441748" y="0"/>
                      <a:pt x="28346981" y="94766"/>
                      <a:pt x="28346981" y="211667"/>
                    </a:cubicBezTo>
                    <a:lnTo>
                      <a:pt x="28346981" y="282222"/>
                    </a:lnTo>
                    <a:cubicBezTo>
                      <a:pt x="28346981" y="399122"/>
                      <a:pt x="28441748" y="493889"/>
                      <a:pt x="28558649" y="493889"/>
                    </a:cubicBezTo>
                    <a:cubicBezTo>
                      <a:pt x="28675550" y="493889"/>
                      <a:pt x="28770317" y="399122"/>
                      <a:pt x="28770317" y="282222"/>
                    </a:cubicBezTo>
                    <a:lnTo>
                      <a:pt x="28770317" y="211667"/>
                    </a:lnTo>
                    <a:cubicBezTo>
                      <a:pt x="28770317" y="94766"/>
                      <a:pt x="28675550" y="0"/>
                      <a:pt x="28558649" y="0"/>
                    </a:cubicBezTo>
                    <a:moveTo>
                      <a:pt x="28339431" y="969998"/>
                    </a:moveTo>
                    <a:cubicBezTo>
                      <a:pt x="28340631" y="961884"/>
                      <a:pt x="28329203" y="958709"/>
                      <a:pt x="28326028" y="966258"/>
                    </a:cubicBezTo>
                    <a:lnTo>
                      <a:pt x="28172006" y="1325598"/>
                    </a:lnTo>
                    <a:cubicBezTo>
                      <a:pt x="28149747" y="1377518"/>
                      <a:pt x="28098671" y="1411161"/>
                      <a:pt x="28042181" y="1411111"/>
                    </a:cubicBezTo>
                    <a:lnTo>
                      <a:pt x="27977131" y="1411111"/>
                    </a:lnTo>
                    <a:cubicBezTo>
                      <a:pt x="27965265" y="1411122"/>
                      <a:pt x="27954190" y="1405168"/>
                      <a:pt x="27947654" y="1395265"/>
                    </a:cubicBezTo>
                    <a:cubicBezTo>
                      <a:pt x="27941121" y="1385363"/>
                      <a:pt x="27940001" y="1372839"/>
                      <a:pt x="27944674" y="1361934"/>
                    </a:cubicBezTo>
                    <a:lnTo>
                      <a:pt x="28135317" y="917222"/>
                    </a:lnTo>
                    <a:lnTo>
                      <a:pt x="28205449" y="741821"/>
                    </a:lnTo>
                    <a:cubicBezTo>
                      <a:pt x="28248318" y="634683"/>
                      <a:pt x="28352094" y="564437"/>
                      <a:pt x="28467492" y="564444"/>
                    </a:cubicBezTo>
                    <a:lnTo>
                      <a:pt x="28649806" y="564444"/>
                    </a:lnTo>
                    <a:cubicBezTo>
                      <a:pt x="28765204" y="564437"/>
                      <a:pt x="28868980" y="634683"/>
                      <a:pt x="28911849" y="741821"/>
                    </a:cubicBezTo>
                    <a:lnTo>
                      <a:pt x="28981981" y="917222"/>
                    </a:lnTo>
                    <a:lnTo>
                      <a:pt x="29172553" y="1361934"/>
                    </a:lnTo>
                    <a:cubicBezTo>
                      <a:pt x="29177228" y="1372839"/>
                      <a:pt x="29176109" y="1385363"/>
                      <a:pt x="29169573" y="1395265"/>
                    </a:cubicBezTo>
                    <a:cubicBezTo>
                      <a:pt x="29163037" y="1405168"/>
                      <a:pt x="29151962" y="1411122"/>
                      <a:pt x="29140099" y="1411111"/>
                    </a:cubicBezTo>
                    <a:lnTo>
                      <a:pt x="29075045" y="1411111"/>
                    </a:lnTo>
                    <a:cubicBezTo>
                      <a:pt x="29018605" y="1411105"/>
                      <a:pt x="28967601" y="1377471"/>
                      <a:pt x="28945363" y="1325598"/>
                    </a:cubicBezTo>
                    <a:lnTo>
                      <a:pt x="28791342" y="966258"/>
                    </a:lnTo>
                    <a:cubicBezTo>
                      <a:pt x="28788095" y="958709"/>
                      <a:pt x="28776735" y="961884"/>
                      <a:pt x="28777867" y="969998"/>
                    </a:cubicBezTo>
                    <a:lnTo>
                      <a:pt x="28840871" y="1411111"/>
                    </a:lnTo>
                    <a:lnTo>
                      <a:pt x="28908252" y="2219607"/>
                    </a:lnTo>
                    <a:cubicBezTo>
                      <a:pt x="28909059" y="2229429"/>
                      <a:pt x="28905722" y="2239141"/>
                      <a:pt x="28899047" y="2246392"/>
                    </a:cubicBezTo>
                    <a:cubicBezTo>
                      <a:pt x="28892374" y="2253643"/>
                      <a:pt x="28882970" y="2257771"/>
                      <a:pt x="28873117" y="2257778"/>
                    </a:cubicBezTo>
                    <a:lnTo>
                      <a:pt x="28819281" y="2257778"/>
                    </a:lnTo>
                    <a:cubicBezTo>
                      <a:pt x="28750299" y="2257786"/>
                      <a:pt x="28691422" y="2207921"/>
                      <a:pt x="28680074" y="2139879"/>
                    </a:cubicBezTo>
                    <a:lnTo>
                      <a:pt x="28565706" y="1452880"/>
                    </a:lnTo>
                    <a:cubicBezTo>
                      <a:pt x="28564363" y="1444978"/>
                      <a:pt x="28553074" y="1444978"/>
                      <a:pt x="28551735" y="1452880"/>
                    </a:cubicBezTo>
                    <a:lnTo>
                      <a:pt x="28437292" y="2139879"/>
                    </a:lnTo>
                    <a:cubicBezTo>
                      <a:pt x="28425941" y="2207948"/>
                      <a:pt x="28367027" y="2257821"/>
                      <a:pt x="28298017" y="2257778"/>
                    </a:cubicBezTo>
                    <a:lnTo>
                      <a:pt x="28244181" y="2257778"/>
                    </a:lnTo>
                    <a:cubicBezTo>
                      <a:pt x="28234328" y="2257771"/>
                      <a:pt x="28224924" y="2253643"/>
                      <a:pt x="28218251" y="2246392"/>
                    </a:cubicBezTo>
                    <a:cubicBezTo>
                      <a:pt x="28211576" y="2239141"/>
                      <a:pt x="28208239" y="2229429"/>
                      <a:pt x="28209046" y="2219607"/>
                    </a:cubicBezTo>
                    <a:lnTo>
                      <a:pt x="28276427" y="1411111"/>
                    </a:lnTo>
                    <a:lnTo>
                      <a:pt x="28339431" y="969998"/>
                    </a:lnTo>
                    <a:moveTo>
                      <a:pt x="618649" y="2384778"/>
                    </a:moveTo>
                    <a:cubicBezTo>
                      <a:pt x="501749" y="2384778"/>
                      <a:pt x="406982" y="2479544"/>
                      <a:pt x="406982" y="2596444"/>
                    </a:cubicBezTo>
                    <a:lnTo>
                      <a:pt x="406982" y="2667000"/>
                    </a:lnTo>
                    <a:cubicBezTo>
                      <a:pt x="406982" y="2783900"/>
                      <a:pt x="501749" y="2878667"/>
                      <a:pt x="618649" y="2878667"/>
                    </a:cubicBezTo>
                    <a:cubicBezTo>
                      <a:pt x="735549" y="2878667"/>
                      <a:pt x="830316" y="2783900"/>
                      <a:pt x="830316" y="2667000"/>
                    </a:cubicBezTo>
                    <a:lnTo>
                      <a:pt x="830316" y="2596444"/>
                    </a:lnTo>
                    <a:cubicBezTo>
                      <a:pt x="830316" y="2479544"/>
                      <a:pt x="735549" y="2384778"/>
                      <a:pt x="618649" y="2384778"/>
                    </a:cubicBezTo>
                    <a:moveTo>
                      <a:pt x="399433" y="3354775"/>
                    </a:moveTo>
                    <a:cubicBezTo>
                      <a:pt x="400632" y="3346662"/>
                      <a:pt x="389202" y="3343487"/>
                      <a:pt x="386027" y="3351036"/>
                    </a:cubicBezTo>
                    <a:lnTo>
                      <a:pt x="232005" y="3710375"/>
                    </a:lnTo>
                    <a:cubicBezTo>
                      <a:pt x="209748" y="3762296"/>
                      <a:pt x="158672" y="3795939"/>
                      <a:pt x="102182" y="3795889"/>
                    </a:cubicBezTo>
                    <a:lnTo>
                      <a:pt x="37130" y="3795889"/>
                    </a:lnTo>
                    <a:cubicBezTo>
                      <a:pt x="25266" y="3795899"/>
                      <a:pt x="14190" y="3789945"/>
                      <a:pt x="7655" y="3780043"/>
                    </a:cubicBezTo>
                    <a:cubicBezTo>
                      <a:pt x="1120" y="3770141"/>
                      <a:pt x="0" y="3757616"/>
                      <a:pt x="4675" y="3746712"/>
                    </a:cubicBezTo>
                    <a:lnTo>
                      <a:pt x="195316" y="3302000"/>
                    </a:lnTo>
                    <a:lnTo>
                      <a:pt x="265448" y="3126599"/>
                    </a:lnTo>
                    <a:cubicBezTo>
                      <a:pt x="308318" y="3019461"/>
                      <a:pt x="412094" y="2949215"/>
                      <a:pt x="527491" y="2949222"/>
                    </a:cubicBezTo>
                    <a:lnTo>
                      <a:pt x="709807" y="2949222"/>
                    </a:lnTo>
                    <a:cubicBezTo>
                      <a:pt x="825204" y="2949215"/>
                      <a:pt x="928980" y="3019461"/>
                      <a:pt x="971850" y="3126599"/>
                    </a:cubicBezTo>
                    <a:lnTo>
                      <a:pt x="1041982" y="3302000"/>
                    </a:lnTo>
                    <a:lnTo>
                      <a:pt x="1232553" y="3746712"/>
                    </a:lnTo>
                    <a:cubicBezTo>
                      <a:pt x="1237228" y="3757616"/>
                      <a:pt x="1236108" y="3770141"/>
                      <a:pt x="1229572" y="3780043"/>
                    </a:cubicBezTo>
                    <a:cubicBezTo>
                      <a:pt x="1223037" y="3789945"/>
                      <a:pt x="1211962" y="3795899"/>
                      <a:pt x="1200097" y="3795889"/>
                    </a:cubicBezTo>
                    <a:lnTo>
                      <a:pt x="1135045" y="3795889"/>
                    </a:lnTo>
                    <a:cubicBezTo>
                      <a:pt x="1078607" y="3795883"/>
                      <a:pt x="1027601" y="3762249"/>
                      <a:pt x="1005364" y="3710375"/>
                    </a:cubicBezTo>
                    <a:lnTo>
                      <a:pt x="851341" y="3351036"/>
                    </a:lnTo>
                    <a:cubicBezTo>
                      <a:pt x="848096" y="3343487"/>
                      <a:pt x="836736" y="3346662"/>
                      <a:pt x="837865" y="3354775"/>
                    </a:cubicBezTo>
                    <a:lnTo>
                      <a:pt x="900871" y="3795889"/>
                    </a:lnTo>
                    <a:lnTo>
                      <a:pt x="968252" y="4604385"/>
                    </a:lnTo>
                    <a:cubicBezTo>
                      <a:pt x="969060" y="4614207"/>
                      <a:pt x="965723" y="4623919"/>
                      <a:pt x="959048" y="4631170"/>
                    </a:cubicBezTo>
                    <a:cubicBezTo>
                      <a:pt x="952374" y="4638421"/>
                      <a:pt x="942970" y="4642549"/>
                      <a:pt x="933115" y="4642555"/>
                    </a:cubicBezTo>
                    <a:lnTo>
                      <a:pt x="879281" y="4642555"/>
                    </a:lnTo>
                    <a:cubicBezTo>
                      <a:pt x="810300" y="4642564"/>
                      <a:pt x="751423" y="4592699"/>
                      <a:pt x="740075" y="4524657"/>
                    </a:cubicBezTo>
                    <a:lnTo>
                      <a:pt x="625705" y="3837658"/>
                    </a:lnTo>
                    <a:cubicBezTo>
                      <a:pt x="624364" y="3829755"/>
                      <a:pt x="613075" y="3829755"/>
                      <a:pt x="611735" y="3837658"/>
                    </a:cubicBezTo>
                    <a:lnTo>
                      <a:pt x="497293" y="4524657"/>
                    </a:lnTo>
                    <a:cubicBezTo>
                      <a:pt x="485942" y="4592725"/>
                      <a:pt x="427025" y="4642598"/>
                      <a:pt x="358017" y="4642555"/>
                    </a:cubicBezTo>
                    <a:lnTo>
                      <a:pt x="304183" y="4642555"/>
                    </a:lnTo>
                    <a:cubicBezTo>
                      <a:pt x="294328" y="4642549"/>
                      <a:pt x="284924" y="4638421"/>
                      <a:pt x="278250" y="4631170"/>
                    </a:cubicBezTo>
                    <a:cubicBezTo>
                      <a:pt x="271575" y="4623919"/>
                      <a:pt x="268238" y="4614207"/>
                      <a:pt x="269046" y="4604385"/>
                    </a:cubicBezTo>
                    <a:lnTo>
                      <a:pt x="336427" y="3795889"/>
                    </a:lnTo>
                    <a:lnTo>
                      <a:pt x="399433" y="3354775"/>
                    </a:lnTo>
                    <a:moveTo>
                      <a:pt x="2015649" y="2384778"/>
                    </a:moveTo>
                    <a:cubicBezTo>
                      <a:pt x="1898749" y="2384778"/>
                      <a:pt x="1803982" y="2479544"/>
                      <a:pt x="1803982" y="2596444"/>
                    </a:cubicBezTo>
                    <a:lnTo>
                      <a:pt x="1803982" y="2667000"/>
                    </a:lnTo>
                    <a:cubicBezTo>
                      <a:pt x="1803982" y="2783900"/>
                      <a:pt x="1898749" y="2878667"/>
                      <a:pt x="2015649" y="2878667"/>
                    </a:cubicBezTo>
                    <a:cubicBezTo>
                      <a:pt x="2132549" y="2878667"/>
                      <a:pt x="2227316" y="2783900"/>
                      <a:pt x="2227316" y="2667000"/>
                    </a:cubicBezTo>
                    <a:lnTo>
                      <a:pt x="2227316" y="2596444"/>
                    </a:lnTo>
                    <a:cubicBezTo>
                      <a:pt x="2227316" y="2479544"/>
                      <a:pt x="2132549" y="2384778"/>
                      <a:pt x="2015649" y="2384778"/>
                    </a:cubicBezTo>
                    <a:moveTo>
                      <a:pt x="1796433" y="3354775"/>
                    </a:moveTo>
                    <a:cubicBezTo>
                      <a:pt x="1797632" y="3346662"/>
                      <a:pt x="1786202" y="3343487"/>
                      <a:pt x="1783027" y="3351036"/>
                    </a:cubicBezTo>
                    <a:lnTo>
                      <a:pt x="1629005" y="3710375"/>
                    </a:lnTo>
                    <a:cubicBezTo>
                      <a:pt x="1606748" y="3762296"/>
                      <a:pt x="1555672" y="3795939"/>
                      <a:pt x="1499182" y="3795889"/>
                    </a:cubicBezTo>
                    <a:lnTo>
                      <a:pt x="1434130" y="3795889"/>
                    </a:lnTo>
                    <a:cubicBezTo>
                      <a:pt x="1422266" y="3795899"/>
                      <a:pt x="1411190" y="3789945"/>
                      <a:pt x="1404655" y="3780043"/>
                    </a:cubicBezTo>
                    <a:cubicBezTo>
                      <a:pt x="1398120" y="3770141"/>
                      <a:pt x="1397000" y="3757616"/>
                      <a:pt x="1401675" y="3746712"/>
                    </a:cubicBezTo>
                    <a:lnTo>
                      <a:pt x="1592316" y="3302000"/>
                    </a:lnTo>
                    <a:lnTo>
                      <a:pt x="1662448" y="3126599"/>
                    </a:lnTo>
                    <a:cubicBezTo>
                      <a:pt x="1705318" y="3019461"/>
                      <a:pt x="1809095" y="2949215"/>
                      <a:pt x="1924491" y="2949222"/>
                    </a:cubicBezTo>
                    <a:lnTo>
                      <a:pt x="2106807" y="2949222"/>
                    </a:lnTo>
                    <a:cubicBezTo>
                      <a:pt x="2222203" y="2949215"/>
                      <a:pt x="2325980" y="3019461"/>
                      <a:pt x="2368850" y="3126599"/>
                    </a:cubicBezTo>
                    <a:lnTo>
                      <a:pt x="2438982" y="3302000"/>
                    </a:lnTo>
                    <a:lnTo>
                      <a:pt x="2629553" y="3746712"/>
                    </a:lnTo>
                    <a:cubicBezTo>
                      <a:pt x="2634228" y="3757616"/>
                      <a:pt x="2633108" y="3770141"/>
                      <a:pt x="2626572" y="3780043"/>
                    </a:cubicBezTo>
                    <a:cubicBezTo>
                      <a:pt x="2620037" y="3789945"/>
                      <a:pt x="2608962" y="3795899"/>
                      <a:pt x="2597097" y="3795889"/>
                    </a:cubicBezTo>
                    <a:lnTo>
                      <a:pt x="2532045" y="3795889"/>
                    </a:lnTo>
                    <a:cubicBezTo>
                      <a:pt x="2475607" y="3795883"/>
                      <a:pt x="2424601" y="3762249"/>
                      <a:pt x="2402364" y="3710375"/>
                    </a:cubicBezTo>
                    <a:lnTo>
                      <a:pt x="2248341" y="3351036"/>
                    </a:lnTo>
                    <a:cubicBezTo>
                      <a:pt x="2245096" y="3343487"/>
                      <a:pt x="2233736" y="3346662"/>
                      <a:pt x="2234865" y="3354775"/>
                    </a:cubicBezTo>
                    <a:lnTo>
                      <a:pt x="2297871" y="3795889"/>
                    </a:lnTo>
                    <a:lnTo>
                      <a:pt x="2365252" y="4604385"/>
                    </a:lnTo>
                    <a:cubicBezTo>
                      <a:pt x="2366060" y="4614207"/>
                      <a:pt x="2362723" y="4623919"/>
                      <a:pt x="2356048" y="4631170"/>
                    </a:cubicBezTo>
                    <a:cubicBezTo>
                      <a:pt x="2349374" y="4638421"/>
                      <a:pt x="2339970" y="4642549"/>
                      <a:pt x="2330115" y="4642555"/>
                    </a:cubicBezTo>
                    <a:lnTo>
                      <a:pt x="2276281" y="4642555"/>
                    </a:lnTo>
                    <a:cubicBezTo>
                      <a:pt x="2207300" y="4642564"/>
                      <a:pt x="2148423" y="4592699"/>
                      <a:pt x="2137075" y="4524657"/>
                    </a:cubicBezTo>
                    <a:lnTo>
                      <a:pt x="2022705" y="3837658"/>
                    </a:lnTo>
                    <a:cubicBezTo>
                      <a:pt x="2021364" y="3829755"/>
                      <a:pt x="2010075" y="3829755"/>
                      <a:pt x="2008734" y="3837658"/>
                    </a:cubicBezTo>
                    <a:lnTo>
                      <a:pt x="1894293" y="4524657"/>
                    </a:lnTo>
                    <a:cubicBezTo>
                      <a:pt x="1882942" y="4592725"/>
                      <a:pt x="1824025" y="4642598"/>
                      <a:pt x="1755017" y="4642555"/>
                    </a:cubicBezTo>
                    <a:lnTo>
                      <a:pt x="1701183" y="4642555"/>
                    </a:lnTo>
                    <a:cubicBezTo>
                      <a:pt x="1691328" y="4642549"/>
                      <a:pt x="1681924" y="4638421"/>
                      <a:pt x="1675250" y="4631170"/>
                    </a:cubicBezTo>
                    <a:cubicBezTo>
                      <a:pt x="1668575" y="4623919"/>
                      <a:pt x="1665238" y="4614207"/>
                      <a:pt x="1666046" y="4604385"/>
                    </a:cubicBezTo>
                    <a:lnTo>
                      <a:pt x="1733427" y="3795889"/>
                    </a:lnTo>
                    <a:lnTo>
                      <a:pt x="1796433" y="3354775"/>
                    </a:lnTo>
                    <a:moveTo>
                      <a:pt x="3412649" y="2384778"/>
                    </a:moveTo>
                    <a:cubicBezTo>
                      <a:pt x="3295749" y="2384778"/>
                      <a:pt x="3200982" y="2479544"/>
                      <a:pt x="3200982" y="2596444"/>
                    </a:cubicBezTo>
                    <a:lnTo>
                      <a:pt x="3200982" y="2667000"/>
                    </a:lnTo>
                    <a:cubicBezTo>
                      <a:pt x="3200982" y="2783900"/>
                      <a:pt x="3295749" y="2878667"/>
                      <a:pt x="3412649" y="2878667"/>
                    </a:cubicBezTo>
                    <a:cubicBezTo>
                      <a:pt x="3529549" y="2878667"/>
                      <a:pt x="3624316" y="2783900"/>
                      <a:pt x="3624316" y="2667000"/>
                    </a:cubicBezTo>
                    <a:lnTo>
                      <a:pt x="3624316" y="2596444"/>
                    </a:lnTo>
                    <a:cubicBezTo>
                      <a:pt x="3624316" y="2479544"/>
                      <a:pt x="3529549" y="2384778"/>
                      <a:pt x="3412649" y="2384778"/>
                    </a:cubicBezTo>
                    <a:moveTo>
                      <a:pt x="3193433" y="3354775"/>
                    </a:moveTo>
                    <a:cubicBezTo>
                      <a:pt x="3194632" y="3346662"/>
                      <a:pt x="3183202" y="3343487"/>
                      <a:pt x="3180027" y="3351036"/>
                    </a:cubicBezTo>
                    <a:lnTo>
                      <a:pt x="3026005" y="3710375"/>
                    </a:lnTo>
                    <a:cubicBezTo>
                      <a:pt x="3003748" y="3762296"/>
                      <a:pt x="2952672" y="3795939"/>
                      <a:pt x="2896182" y="3795889"/>
                    </a:cubicBezTo>
                    <a:lnTo>
                      <a:pt x="2831130" y="3795889"/>
                    </a:lnTo>
                    <a:cubicBezTo>
                      <a:pt x="2819266" y="3795899"/>
                      <a:pt x="2808190" y="3789945"/>
                      <a:pt x="2801655" y="3780043"/>
                    </a:cubicBezTo>
                    <a:cubicBezTo>
                      <a:pt x="2795120" y="3770141"/>
                      <a:pt x="2794000" y="3757616"/>
                      <a:pt x="2798675" y="3746712"/>
                    </a:cubicBezTo>
                    <a:lnTo>
                      <a:pt x="2989316" y="3302000"/>
                    </a:lnTo>
                    <a:lnTo>
                      <a:pt x="3059448" y="3126599"/>
                    </a:lnTo>
                    <a:cubicBezTo>
                      <a:pt x="3102318" y="3019461"/>
                      <a:pt x="3206095" y="2949215"/>
                      <a:pt x="3321491" y="2949222"/>
                    </a:cubicBezTo>
                    <a:lnTo>
                      <a:pt x="3503807" y="2949222"/>
                    </a:lnTo>
                    <a:cubicBezTo>
                      <a:pt x="3619203" y="2949215"/>
                      <a:pt x="3722980" y="3019461"/>
                      <a:pt x="3765850" y="3126599"/>
                    </a:cubicBezTo>
                    <a:lnTo>
                      <a:pt x="3835982" y="3302000"/>
                    </a:lnTo>
                    <a:lnTo>
                      <a:pt x="4026553" y="3746712"/>
                    </a:lnTo>
                    <a:cubicBezTo>
                      <a:pt x="4031228" y="3757616"/>
                      <a:pt x="4030107" y="3770141"/>
                      <a:pt x="4023572" y="3780043"/>
                    </a:cubicBezTo>
                    <a:cubicBezTo>
                      <a:pt x="4017037" y="3789945"/>
                      <a:pt x="4005962" y="3795899"/>
                      <a:pt x="3994097" y="3795889"/>
                    </a:cubicBezTo>
                    <a:lnTo>
                      <a:pt x="3929045" y="3795889"/>
                    </a:lnTo>
                    <a:cubicBezTo>
                      <a:pt x="3872607" y="3795883"/>
                      <a:pt x="3821601" y="3762249"/>
                      <a:pt x="3799364" y="3710375"/>
                    </a:cubicBezTo>
                    <a:lnTo>
                      <a:pt x="3645341" y="3351036"/>
                    </a:lnTo>
                    <a:cubicBezTo>
                      <a:pt x="3642096" y="3343487"/>
                      <a:pt x="3630736" y="3346662"/>
                      <a:pt x="3631865" y="3354775"/>
                    </a:cubicBezTo>
                    <a:lnTo>
                      <a:pt x="3694871" y="3795889"/>
                    </a:lnTo>
                    <a:lnTo>
                      <a:pt x="3762252" y="4604385"/>
                    </a:lnTo>
                    <a:cubicBezTo>
                      <a:pt x="3763060" y="4614207"/>
                      <a:pt x="3759723" y="4623919"/>
                      <a:pt x="3753048" y="4631170"/>
                    </a:cubicBezTo>
                    <a:cubicBezTo>
                      <a:pt x="3746374" y="4638421"/>
                      <a:pt x="3736970" y="4642549"/>
                      <a:pt x="3727115" y="4642555"/>
                    </a:cubicBezTo>
                    <a:lnTo>
                      <a:pt x="3673281" y="4642555"/>
                    </a:lnTo>
                    <a:cubicBezTo>
                      <a:pt x="3604299" y="4642564"/>
                      <a:pt x="3545423" y="4592699"/>
                      <a:pt x="3534075" y="4524657"/>
                    </a:cubicBezTo>
                    <a:lnTo>
                      <a:pt x="3419704" y="3837658"/>
                    </a:lnTo>
                    <a:cubicBezTo>
                      <a:pt x="3418364" y="3829755"/>
                      <a:pt x="3407075" y="3829755"/>
                      <a:pt x="3405735" y="3837658"/>
                    </a:cubicBezTo>
                    <a:lnTo>
                      <a:pt x="3291294" y="4524657"/>
                    </a:lnTo>
                    <a:cubicBezTo>
                      <a:pt x="3279942" y="4592725"/>
                      <a:pt x="3221025" y="4642598"/>
                      <a:pt x="3152017" y="4642555"/>
                    </a:cubicBezTo>
                    <a:lnTo>
                      <a:pt x="3098183" y="4642555"/>
                    </a:lnTo>
                    <a:cubicBezTo>
                      <a:pt x="3088328" y="4642549"/>
                      <a:pt x="3078924" y="4638421"/>
                      <a:pt x="3072250" y="4631170"/>
                    </a:cubicBezTo>
                    <a:cubicBezTo>
                      <a:pt x="3065575" y="4623919"/>
                      <a:pt x="3062238" y="4614207"/>
                      <a:pt x="3063046" y="4604385"/>
                    </a:cubicBezTo>
                    <a:lnTo>
                      <a:pt x="3130427" y="3795889"/>
                    </a:lnTo>
                    <a:lnTo>
                      <a:pt x="3193433" y="3354775"/>
                    </a:lnTo>
                    <a:moveTo>
                      <a:pt x="4809649" y="2384778"/>
                    </a:moveTo>
                    <a:cubicBezTo>
                      <a:pt x="4692749" y="2384778"/>
                      <a:pt x="4597982" y="2479544"/>
                      <a:pt x="4597982" y="2596444"/>
                    </a:cubicBezTo>
                    <a:lnTo>
                      <a:pt x="4597982" y="2667000"/>
                    </a:lnTo>
                    <a:cubicBezTo>
                      <a:pt x="4597982" y="2783900"/>
                      <a:pt x="4692749" y="2878667"/>
                      <a:pt x="4809649" y="2878667"/>
                    </a:cubicBezTo>
                    <a:cubicBezTo>
                      <a:pt x="4926549" y="2878667"/>
                      <a:pt x="5021316" y="2783900"/>
                      <a:pt x="5021316" y="2667000"/>
                    </a:cubicBezTo>
                    <a:lnTo>
                      <a:pt x="5021316" y="2596444"/>
                    </a:lnTo>
                    <a:cubicBezTo>
                      <a:pt x="5021316" y="2479544"/>
                      <a:pt x="4926549" y="2384778"/>
                      <a:pt x="4809649" y="2384778"/>
                    </a:cubicBezTo>
                    <a:moveTo>
                      <a:pt x="4590433" y="3354775"/>
                    </a:moveTo>
                    <a:cubicBezTo>
                      <a:pt x="4591632" y="3346662"/>
                      <a:pt x="4580202" y="3343487"/>
                      <a:pt x="4577027" y="3351036"/>
                    </a:cubicBezTo>
                    <a:lnTo>
                      <a:pt x="4423004" y="3710375"/>
                    </a:lnTo>
                    <a:cubicBezTo>
                      <a:pt x="4400748" y="3762296"/>
                      <a:pt x="4349672" y="3795939"/>
                      <a:pt x="4293182" y="3795889"/>
                    </a:cubicBezTo>
                    <a:lnTo>
                      <a:pt x="4228130" y="3795889"/>
                    </a:lnTo>
                    <a:cubicBezTo>
                      <a:pt x="4216265" y="3795899"/>
                      <a:pt x="4205191" y="3789945"/>
                      <a:pt x="4198655" y="3780043"/>
                    </a:cubicBezTo>
                    <a:cubicBezTo>
                      <a:pt x="4192120" y="3770141"/>
                      <a:pt x="4191000" y="3757616"/>
                      <a:pt x="4195674" y="3746712"/>
                    </a:cubicBezTo>
                    <a:lnTo>
                      <a:pt x="4386316" y="3302000"/>
                    </a:lnTo>
                    <a:lnTo>
                      <a:pt x="4456448" y="3126599"/>
                    </a:lnTo>
                    <a:cubicBezTo>
                      <a:pt x="4499318" y="3019461"/>
                      <a:pt x="4603095" y="2949215"/>
                      <a:pt x="4718491" y="2949222"/>
                    </a:cubicBezTo>
                    <a:lnTo>
                      <a:pt x="4900807" y="2949222"/>
                    </a:lnTo>
                    <a:cubicBezTo>
                      <a:pt x="5016203" y="2949215"/>
                      <a:pt x="5119980" y="3019461"/>
                      <a:pt x="5162850" y="3126599"/>
                    </a:cubicBezTo>
                    <a:lnTo>
                      <a:pt x="5232982" y="3302000"/>
                    </a:lnTo>
                    <a:lnTo>
                      <a:pt x="5423553" y="3746712"/>
                    </a:lnTo>
                    <a:cubicBezTo>
                      <a:pt x="5428228" y="3757616"/>
                      <a:pt x="5427107" y="3770141"/>
                      <a:pt x="5420572" y="3780043"/>
                    </a:cubicBezTo>
                    <a:cubicBezTo>
                      <a:pt x="5414037" y="3789945"/>
                      <a:pt x="5402962" y="3795899"/>
                      <a:pt x="5391097" y="3795889"/>
                    </a:cubicBezTo>
                    <a:lnTo>
                      <a:pt x="5326045" y="3795889"/>
                    </a:lnTo>
                    <a:cubicBezTo>
                      <a:pt x="5269607" y="3795883"/>
                      <a:pt x="5218601" y="3762249"/>
                      <a:pt x="5196364" y="3710375"/>
                    </a:cubicBezTo>
                    <a:lnTo>
                      <a:pt x="5042341" y="3351036"/>
                    </a:lnTo>
                    <a:cubicBezTo>
                      <a:pt x="5039096" y="3343487"/>
                      <a:pt x="5027736" y="3346662"/>
                      <a:pt x="5028865" y="3354775"/>
                    </a:cubicBezTo>
                    <a:lnTo>
                      <a:pt x="5091871" y="3795889"/>
                    </a:lnTo>
                    <a:lnTo>
                      <a:pt x="5159252" y="4604385"/>
                    </a:lnTo>
                    <a:cubicBezTo>
                      <a:pt x="5160060" y="4614207"/>
                      <a:pt x="5156723" y="4623919"/>
                      <a:pt x="5150048" y="4631170"/>
                    </a:cubicBezTo>
                    <a:cubicBezTo>
                      <a:pt x="5143374" y="4638421"/>
                      <a:pt x="5133970" y="4642549"/>
                      <a:pt x="5124115" y="4642555"/>
                    </a:cubicBezTo>
                    <a:lnTo>
                      <a:pt x="5070281" y="4642555"/>
                    </a:lnTo>
                    <a:cubicBezTo>
                      <a:pt x="5001299" y="4642564"/>
                      <a:pt x="4942423" y="4592699"/>
                      <a:pt x="4931075" y="4524657"/>
                    </a:cubicBezTo>
                    <a:lnTo>
                      <a:pt x="4816704" y="3837658"/>
                    </a:lnTo>
                    <a:cubicBezTo>
                      <a:pt x="4815364" y="3829755"/>
                      <a:pt x="4804075" y="3829755"/>
                      <a:pt x="4802735" y="3837658"/>
                    </a:cubicBezTo>
                    <a:lnTo>
                      <a:pt x="4688294" y="4524657"/>
                    </a:lnTo>
                    <a:cubicBezTo>
                      <a:pt x="4676942" y="4592725"/>
                      <a:pt x="4618025" y="4642598"/>
                      <a:pt x="4549017" y="4642555"/>
                    </a:cubicBezTo>
                    <a:lnTo>
                      <a:pt x="4495183" y="4642555"/>
                    </a:lnTo>
                    <a:cubicBezTo>
                      <a:pt x="4485328" y="4642549"/>
                      <a:pt x="4475924" y="4638421"/>
                      <a:pt x="4469250" y="4631170"/>
                    </a:cubicBezTo>
                    <a:cubicBezTo>
                      <a:pt x="4462575" y="4623919"/>
                      <a:pt x="4459238" y="4614207"/>
                      <a:pt x="4460046" y="4604385"/>
                    </a:cubicBezTo>
                    <a:lnTo>
                      <a:pt x="4527427" y="3795889"/>
                    </a:lnTo>
                    <a:lnTo>
                      <a:pt x="4590433" y="3354775"/>
                    </a:lnTo>
                    <a:moveTo>
                      <a:pt x="6206649" y="2384778"/>
                    </a:moveTo>
                    <a:cubicBezTo>
                      <a:pt x="6089749" y="2384778"/>
                      <a:pt x="5994982" y="2479544"/>
                      <a:pt x="5994982" y="2596444"/>
                    </a:cubicBezTo>
                    <a:lnTo>
                      <a:pt x="5994982" y="2667000"/>
                    </a:lnTo>
                    <a:cubicBezTo>
                      <a:pt x="5994982" y="2783900"/>
                      <a:pt x="6089749" y="2878667"/>
                      <a:pt x="6206649" y="2878667"/>
                    </a:cubicBezTo>
                    <a:cubicBezTo>
                      <a:pt x="6323549" y="2878667"/>
                      <a:pt x="6418316" y="2783900"/>
                      <a:pt x="6418316" y="2667000"/>
                    </a:cubicBezTo>
                    <a:lnTo>
                      <a:pt x="6418316" y="2596444"/>
                    </a:lnTo>
                    <a:cubicBezTo>
                      <a:pt x="6418316" y="2479544"/>
                      <a:pt x="6323549" y="2384778"/>
                      <a:pt x="6206649" y="2384778"/>
                    </a:cubicBezTo>
                    <a:moveTo>
                      <a:pt x="5987433" y="3354775"/>
                    </a:moveTo>
                    <a:cubicBezTo>
                      <a:pt x="5988632" y="3346662"/>
                      <a:pt x="5977202" y="3343487"/>
                      <a:pt x="5974027" y="3351036"/>
                    </a:cubicBezTo>
                    <a:lnTo>
                      <a:pt x="5820004" y="3710375"/>
                    </a:lnTo>
                    <a:cubicBezTo>
                      <a:pt x="5797748" y="3762296"/>
                      <a:pt x="5746672" y="3795939"/>
                      <a:pt x="5690182" y="3795889"/>
                    </a:cubicBezTo>
                    <a:lnTo>
                      <a:pt x="5625130" y="3795889"/>
                    </a:lnTo>
                    <a:cubicBezTo>
                      <a:pt x="5613265" y="3795899"/>
                      <a:pt x="5602191" y="3789945"/>
                      <a:pt x="5595655" y="3780043"/>
                    </a:cubicBezTo>
                    <a:cubicBezTo>
                      <a:pt x="5589120" y="3770141"/>
                      <a:pt x="5588000" y="3757616"/>
                      <a:pt x="5592674" y="3746712"/>
                    </a:cubicBezTo>
                    <a:lnTo>
                      <a:pt x="5783316" y="3302000"/>
                    </a:lnTo>
                    <a:lnTo>
                      <a:pt x="5853448" y="3126599"/>
                    </a:lnTo>
                    <a:cubicBezTo>
                      <a:pt x="5896318" y="3019461"/>
                      <a:pt x="6000095" y="2949215"/>
                      <a:pt x="6115491" y="2949222"/>
                    </a:cubicBezTo>
                    <a:lnTo>
                      <a:pt x="6297807" y="2949222"/>
                    </a:lnTo>
                    <a:cubicBezTo>
                      <a:pt x="6413203" y="2949215"/>
                      <a:pt x="6516980" y="3019461"/>
                      <a:pt x="6559850" y="3126599"/>
                    </a:cubicBezTo>
                    <a:lnTo>
                      <a:pt x="6629982" y="3302000"/>
                    </a:lnTo>
                    <a:lnTo>
                      <a:pt x="6820553" y="3746712"/>
                    </a:lnTo>
                    <a:cubicBezTo>
                      <a:pt x="6825228" y="3757616"/>
                      <a:pt x="6824107" y="3770141"/>
                      <a:pt x="6817572" y="3780043"/>
                    </a:cubicBezTo>
                    <a:cubicBezTo>
                      <a:pt x="6811037" y="3789945"/>
                      <a:pt x="6799962" y="3795899"/>
                      <a:pt x="6788097" y="3795889"/>
                    </a:cubicBezTo>
                    <a:lnTo>
                      <a:pt x="6723045" y="3795889"/>
                    </a:lnTo>
                    <a:cubicBezTo>
                      <a:pt x="6666607" y="3795883"/>
                      <a:pt x="6615601" y="3762249"/>
                      <a:pt x="6593364" y="3710375"/>
                    </a:cubicBezTo>
                    <a:lnTo>
                      <a:pt x="6439341" y="3351036"/>
                    </a:lnTo>
                    <a:cubicBezTo>
                      <a:pt x="6436096" y="3343487"/>
                      <a:pt x="6424736" y="3346662"/>
                      <a:pt x="6425865" y="3354775"/>
                    </a:cubicBezTo>
                    <a:lnTo>
                      <a:pt x="6488871" y="3795889"/>
                    </a:lnTo>
                    <a:lnTo>
                      <a:pt x="6556252" y="4604385"/>
                    </a:lnTo>
                    <a:cubicBezTo>
                      <a:pt x="6557060" y="4614207"/>
                      <a:pt x="6553722" y="4623919"/>
                      <a:pt x="6547048" y="4631170"/>
                    </a:cubicBezTo>
                    <a:cubicBezTo>
                      <a:pt x="6540374" y="4638421"/>
                      <a:pt x="6530970" y="4642549"/>
                      <a:pt x="6521115" y="4642555"/>
                    </a:cubicBezTo>
                    <a:lnTo>
                      <a:pt x="6467281" y="4642555"/>
                    </a:lnTo>
                    <a:cubicBezTo>
                      <a:pt x="6398299" y="4642564"/>
                      <a:pt x="6339423" y="4592699"/>
                      <a:pt x="6328075" y="4524657"/>
                    </a:cubicBezTo>
                    <a:lnTo>
                      <a:pt x="6213704" y="3837658"/>
                    </a:lnTo>
                    <a:cubicBezTo>
                      <a:pt x="6212364" y="3829755"/>
                      <a:pt x="6201075" y="3829755"/>
                      <a:pt x="6199735" y="3837658"/>
                    </a:cubicBezTo>
                    <a:lnTo>
                      <a:pt x="6085294" y="4524657"/>
                    </a:lnTo>
                    <a:cubicBezTo>
                      <a:pt x="6073942" y="4592725"/>
                      <a:pt x="6015025" y="4642598"/>
                      <a:pt x="5946017" y="4642555"/>
                    </a:cubicBezTo>
                    <a:lnTo>
                      <a:pt x="5892183" y="4642555"/>
                    </a:lnTo>
                    <a:cubicBezTo>
                      <a:pt x="5882328" y="4642549"/>
                      <a:pt x="5872924" y="4638421"/>
                      <a:pt x="5866250" y="4631170"/>
                    </a:cubicBezTo>
                    <a:cubicBezTo>
                      <a:pt x="5859575" y="4623919"/>
                      <a:pt x="5856238" y="4614207"/>
                      <a:pt x="5857046" y="4604385"/>
                    </a:cubicBezTo>
                    <a:lnTo>
                      <a:pt x="5924427" y="3795889"/>
                    </a:lnTo>
                    <a:lnTo>
                      <a:pt x="5987433" y="3354775"/>
                    </a:lnTo>
                    <a:moveTo>
                      <a:pt x="7603649" y="2384778"/>
                    </a:moveTo>
                    <a:cubicBezTo>
                      <a:pt x="7486748" y="2384778"/>
                      <a:pt x="7391982" y="2479544"/>
                      <a:pt x="7391982" y="2596444"/>
                    </a:cubicBezTo>
                    <a:lnTo>
                      <a:pt x="7391982" y="2667000"/>
                    </a:lnTo>
                    <a:cubicBezTo>
                      <a:pt x="7391982" y="2783900"/>
                      <a:pt x="7486748" y="2878667"/>
                      <a:pt x="7603649" y="2878667"/>
                    </a:cubicBezTo>
                    <a:cubicBezTo>
                      <a:pt x="7720550" y="2878667"/>
                      <a:pt x="7815316" y="2783900"/>
                      <a:pt x="7815316" y="2667000"/>
                    </a:cubicBezTo>
                    <a:lnTo>
                      <a:pt x="7815316" y="2596444"/>
                    </a:lnTo>
                    <a:cubicBezTo>
                      <a:pt x="7815316" y="2479544"/>
                      <a:pt x="7720550" y="2384778"/>
                      <a:pt x="7603649" y="2384778"/>
                    </a:cubicBezTo>
                    <a:moveTo>
                      <a:pt x="7384433" y="3354775"/>
                    </a:moveTo>
                    <a:cubicBezTo>
                      <a:pt x="7385632" y="3346662"/>
                      <a:pt x="7374203" y="3343487"/>
                      <a:pt x="7371028" y="3351036"/>
                    </a:cubicBezTo>
                    <a:lnTo>
                      <a:pt x="7217004" y="3710375"/>
                    </a:lnTo>
                    <a:cubicBezTo>
                      <a:pt x="7194748" y="3762296"/>
                      <a:pt x="7143672" y="3795939"/>
                      <a:pt x="7087182" y="3795889"/>
                    </a:cubicBezTo>
                    <a:lnTo>
                      <a:pt x="7022130" y="3795889"/>
                    </a:lnTo>
                    <a:cubicBezTo>
                      <a:pt x="7010266" y="3795899"/>
                      <a:pt x="6999191" y="3789945"/>
                      <a:pt x="6992655" y="3780043"/>
                    </a:cubicBezTo>
                    <a:cubicBezTo>
                      <a:pt x="6986120" y="3770141"/>
                      <a:pt x="6985000" y="3757616"/>
                      <a:pt x="6989675" y="3746712"/>
                    </a:cubicBezTo>
                    <a:lnTo>
                      <a:pt x="7180316" y="3302000"/>
                    </a:lnTo>
                    <a:lnTo>
                      <a:pt x="7250448" y="3126599"/>
                    </a:lnTo>
                    <a:cubicBezTo>
                      <a:pt x="7293318" y="3019461"/>
                      <a:pt x="7397094" y="2949215"/>
                      <a:pt x="7512491" y="2949222"/>
                    </a:cubicBezTo>
                    <a:lnTo>
                      <a:pt x="7694807" y="2949222"/>
                    </a:lnTo>
                    <a:cubicBezTo>
                      <a:pt x="7810204" y="2949215"/>
                      <a:pt x="7913980" y="3019461"/>
                      <a:pt x="7956850" y="3126599"/>
                    </a:cubicBezTo>
                    <a:lnTo>
                      <a:pt x="8026982" y="3302000"/>
                    </a:lnTo>
                    <a:lnTo>
                      <a:pt x="8217553" y="3746712"/>
                    </a:lnTo>
                    <a:cubicBezTo>
                      <a:pt x="8222228" y="3757616"/>
                      <a:pt x="8221107" y="3770141"/>
                      <a:pt x="8214572" y="3780043"/>
                    </a:cubicBezTo>
                    <a:cubicBezTo>
                      <a:pt x="8208037" y="3789945"/>
                      <a:pt x="8196962" y="3795899"/>
                      <a:pt x="8185097" y="3795889"/>
                    </a:cubicBezTo>
                    <a:lnTo>
                      <a:pt x="8120045" y="3795889"/>
                    </a:lnTo>
                    <a:cubicBezTo>
                      <a:pt x="8063607" y="3795883"/>
                      <a:pt x="8012601" y="3762249"/>
                      <a:pt x="7990364" y="3710375"/>
                    </a:cubicBezTo>
                    <a:lnTo>
                      <a:pt x="7836341" y="3351036"/>
                    </a:lnTo>
                    <a:cubicBezTo>
                      <a:pt x="7833095" y="3343487"/>
                      <a:pt x="7821736" y="3346662"/>
                      <a:pt x="7822865" y="3354775"/>
                    </a:cubicBezTo>
                    <a:lnTo>
                      <a:pt x="7885871" y="3795889"/>
                    </a:lnTo>
                    <a:lnTo>
                      <a:pt x="7953252" y="4604385"/>
                    </a:lnTo>
                    <a:cubicBezTo>
                      <a:pt x="7954060" y="4614207"/>
                      <a:pt x="7950722" y="4623919"/>
                      <a:pt x="7944048" y="4631170"/>
                    </a:cubicBezTo>
                    <a:cubicBezTo>
                      <a:pt x="7937374" y="4638421"/>
                      <a:pt x="7927970" y="4642549"/>
                      <a:pt x="7918115" y="4642555"/>
                    </a:cubicBezTo>
                    <a:lnTo>
                      <a:pt x="7864281" y="4642555"/>
                    </a:lnTo>
                    <a:cubicBezTo>
                      <a:pt x="7795299" y="4642564"/>
                      <a:pt x="7736422" y="4592699"/>
                      <a:pt x="7725075" y="4524657"/>
                    </a:cubicBezTo>
                    <a:lnTo>
                      <a:pt x="7610704" y="3837658"/>
                    </a:lnTo>
                    <a:cubicBezTo>
                      <a:pt x="7609364" y="3829755"/>
                      <a:pt x="7598075" y="3829755"/>
                      <a:pt x="7596735" y="3837658"/>
                    </a:cubicBezTo>
                    <a:lnTo>
                      <a:pt x="7482294" y="4524657"/>
                    </a:lnTo>
                    <a:cubicBezTo>
                      <a:pt x="7470942" y="4592725"/>
                      <a:pt x="7412025" y="4642598"/>
                      <a:pt x="7343017" y="4642555"/>
                    </a:cubicBezTo>
                    <a:lnTo>
                      <a:pt x="7289183" y="4642555"/>
                    </a:lnTo>
                    <a:cubicBezTo>
                      <a:pt x="7279328" y="4642549"/>
                      <a:pt x="7269924" y="4638421"/>
                      <a:pt x="7263250" y="4631170"/>
                    </a:cubicBezTo>
                    <a:cubicBezTo>
                      <a:pt x="7256576" y="4623919"/>
                      <a:pt x="7253238" y="4614207"/>
                      <a:pt x="7254046" y="4604385"/>
                    </a:cubicBezTo>
                    <a:lnTo>
                      <a:pt x="7321427" y="3795889"/>
                    </a:lnTo>
                    <a:lnTo>
                      <a:pt x="7384433" y="3354775"/>
                    </a:lnTo>
                    <a:moveTo>
                      <a:pt x="9000649" y="2384778"/>
                    </a:moveTo>
                    <a:cubicBezTo>
                      <a:pt x="8883748" y="2384778"/>
                      <a:pt x="8788982" y="2479544"/>
                      <a:pt x="8788982" y="2596444"/>
                    </a:cubicBezTo>
                    <a:lnTo>
                      <a:pt x="8788982" y="2667000"/>
                    </a:lnTo>
                    <a:cubicBezTo>
                      <a:pt x="8788982" y="2783900"/>
                      <a:pt x="8883748" y="2878667"/>
                      <a:pt x="9000649" y="2878667"/>
                    </a:cubicBezTo>
                    <a:cubicBezTo>
                      <a:pt x="9117550" y="2878667"/>
                      <a:pt x="9212316" y="2783900"/>
                      <a:pt x="9212316" y="2667000"/>
                    </a:cubicBezTo>
                    <a:lnTo>
                      <a:pt x="9212316" y="2596444"/>
                    </a:lnTo>
                    <a:cubicBezTo>
                      <a:pt x="9212316" y="2479544"/>
                      <a:pt x="9117550" y="2384778"/>
                      <a:pt x="9000649" y="2384778"/>
                    </a:cubicBezTo>
                    <a:moveTo>
                      <a:pt x="8781433" y="3354775"/>
                    </a:moveTo>
                    <a:cubicBezTo>
                      <a:pt x="8782632" y="3346662"/>
                      <a:pt x="8771203" y="3343487"/>
                      <a:pt x="8768028" y="3351036"/>
                    </a:cubicBezTo>
                    <a:lnTo>
                      <a:pt x="8614004" y="3710375"/>
                    </a:lnTo>
                    <a:cubicBezTo>
                      <a:pt x="8591748" y="3762296"/>
                      <a:pt x="8540672" y="3795939"/>
                      <a:pt x="8484182" y="3795889"/>
                    </a:cubicBezTo>
                    <a:lnTo>
                      <a:pt x="8419130" y="3795889"/>
                    </a:lnTo>
                    <a:cubicBezTo>
                      <a:pt x="8407266" y="3795899"/>
                      <a:pt x="8396191" y="3789945"/>
                      <a:pt x="8389655" y="3780043"/>
                    </a:cubicBezTo>
                    <a:cubicBezTo>
                      <a:pt x="8383120" y="3770141"/>
                      <a:pt x="8382000" y="3757616"/>
                      <a:pt x="8386675" y="3746712"/>
                    </a:cubicBezTo>
                    <a:lnTo>
                      <a:pt x="8577316" y="3302000"/>
                    </a:lnTo>
                    <a:lnTo>
                      <a:pt x="8647448" y="3126599"/>
                    </a:lnTo>
                    <a:cubicBezTo>
                      <a:pt x="8690318" y="3019461"/>
                      <a:pt x="8794094" y="2949215"/>
                      <a:pt x="8909491" y="2949222"/>
                    </a:cubicBezTo>
                    <a:lnTo>
                      <a:pt x="9091807" y="2949222"/>
                    </a:lnTo>
                    <a:cubicBezTo>
                      <a:pt x="9207204" y="2949215"/>
                      <a:pt x="9310980" y="3019461"/>
                      <a:pt x="9353850" y="3126599"/>
                    </a:cubicBezTo>
                    <a:lnTo>
                      <a:pt x="9423982" y="3302000"/>
                    </a:lnTo>
                    <a:lnTo>
                      <a:pt x="9614553" y="3746712"/>
                    </a:lnTo>
                    <a:cubicBezTo>
                      <a:pt x="9619228" y="3757616"/>
                      <a:pt x="9618107" y="3770141"/>
                      <a:pt x="9611572" y="3780043"/>
                    </a:cubicBezTo>
                    <a:cubicBezTo>
                      <a:pt x="9605037" y="3789945"/>
                      <a:pt x="9593962" y="3795899"/>
                      <a:pt x="9582097" y="3795889"/>
                    </a:cubicBezTo>
                    <a:lnTo>
                      <a:pt x="9517045" y="3795889"/>
                    </a:lnTo>
                    <a:cubicBezTo>
                      <a:pt x="9460607" y="3795883"/>
                      <a:pt x="9409601" y="3762249"/>
                      <a:pt x="9387364" y="3710375"/>
                    </a:cubicBezTo>
                    <a:lnTo>
                      <a:pt x="9233341" y="3351036"/>
                    </a:lnTo>
                    <a:cubicBezTo>
                      <a:pt x="9230095" y="3343487"/>
                      <a:pt x="9218736" y="3346662"/>
                      <a:pt x="9219865" y="3354775"/>
                    </a:cubicBezTo>
                    <a:lnTo>
                      <a:pt x="9282871" y="3795889"/>
                    </a:lnTo>
                    <a:lnTo>
                      <a:pt x="9350252" y="4604385"/>
                    </a:lnTo>
                    <a:cubicBezTo>
                      <a:pt x="9351060" y="4614207"/>
                      <a:pt x="9347722" y="4623919"/>
                      <a:pt x="9341048" y="4631170"/>
                    </a:cubicBezTo>
                    <a:cubicBezTo>
                      <a:pt x="9334374" y="4638421"/>
                      <a:pt x="9324970" y="4642549"/>
                      <a:pt x="9315115" y="4642555"/>
                    </a:cubicBezTo>
                    <a:lnTo>
                      <a:pt x="9261281" y="4642555"/>
                    </a:lnTo>
                    <a:cubicBezTo>
                      <a:pt x="9192299" y="4642564"/>
                      <a:pt x="9133422" y="4592699"/>
                      <a:pt x="9122075" y="4524657"/>
                    </a:cubicBezTo>
                    <a:lnTo>
                      <a:pt x="9007704" y="3837658"/>
                    </a:lnTo>
                    <a:cubicBezTo>
                      <a:pt x="9006364" y="3829755"/>
                      <a:pt x="8995075" y="3829755"/>
                      <a:pt x="8993735" y="3837658"/>
                    </a:cubicBezTo>
                    <a:lnTo>
                      <a:pt x="8879294" y="4524657"/>
                    </a:lnTo>
                    <a:cubicBezTo>
                      <a:pt x="8867942" y="4592725"/>
                      <a:pt x="8809025" y="4642598"/>
                      <a:pt x="8740017" y="4642555"/>
                    </a:cubicBezTo>
                    <a:lnTo>
                      <a:pt x="8686183" y="4642555"/>
                    </a:lnTo>
                    <a:cubicBezTo>
                      <a:pt x="8676328" y="4642549"/>
                      <a:pt x="8666924" y="4638421"/>
                      <a:pt x="8660250" y="4631170"/>
                    </a:cubicBezTo>
                    <a:cubicBezTo>
                      <a:pt x="8653576" y="4623919"/>
                      <a:pt x="8650238" y="4614207"/>
                      <a:pt x="8651046" y="4604385"/>
                    </a:cubicBezTo>
                    <a:lnTo>
                      <a:pt x="8718427" y="3795889"/>
                    </a:lnTo>
                    <a:lnTo>
                      <a:pt x="8781433" y="3354775"/>
                    </a:lnTo>
                    <a:moveTo>
                      <a:pt x="10397649" y="2384778"/>
                    </a:moveTo>
                    <a:cubicBezTo>
                      <a:pt x="10280748" y="2384778"/>
                      <a:pt x="10185982" y="2479544"/>
                      <a:pt x="10185982" y="2596444"/>
                    </a:cubicBezTo>
                    <a:lnTo>
                      <a:pt x="10185982" y="2667000"/>
                    </a:lnTo>
                    <a:cubicBezTo>
                      <a:pt x="10185982" y="2783900"/>
                      <a:pt x="10280748" y="2878667"/>
                      <a:pt x="10397649" y="2878667"/>
                    </a:cubicBezTo>
                    <a:cubicBezTo>
                      <a:pt x="10514550" y="2878667"/>
                      <a:pt x="10609316" y="2783900"/>
                      <a:pt x="10609316" y="2667000"/>
                    </a:cubicBezTo>
                    <a:lnTo>
                      <a:pt x="10609316" y="2596444"/>
                    </a:lnTo>
                    <a:cubicBezTo>
                      <a:pt x="10609316" y="2479544"/>
                      <a:pt x="10514550" y="2384778"/>
                      <a:pt x="10397649" y="2384778"/>
                    </a:cubicBezTo>
                    <a:moveTo>
                      <a:pt x="10178433" y="3354775"/>
                    </a:moveTo>
                    <a:cubicBezTo>
                      <a:pt x="10179632" y="3346662"/>
                      <a:pt x="10168203" y="3343487"/>
                      <a:pt x="10165028" y="3351036"/>
                    </a:cubicBezTo>
                    <a:lnTo>
                      <a:pt x="10011004" y="3710375"/>
                    </a:lnTo>
                    <a:cubicBezTo>
                      <a:pt x="9988748" y="3762296"/>
                      <a:pt x="9937672" y="3795939"/>
                      <a:pt x="9881182" y="3795889"/>
                    </a:cubicBezTo>
                    <a:lnTo>
                      <a:pt x="9816130" y="3795889"/>
                    </a:lnTo>
                    <a:cubicBezTo>
                      <a:pt x="9804266" y="3795899"/>
                      <a:pt x="9793191" y="3789945"/>
                      <a:pt x="9786655" y="3780043"/>
                    </a:cubicBezTo>
                    <a:cubicBezTo>
                      <a:pt x="9780120" y="3770141"/>
                      <a:pt x="9779000" y="3757616"/>
                      <a:pt x="9783675" y="3746712"/>
                    </a:cubicBezTo>
                    <a:lnTo>
                      <a:pt x="9974316" y="3302000"/>
                    </a:lnTo>
                    <a:lnTo>
                      <a:pt x="10044448" y="3126599"/>
                    </a:lnTo>
                    <a:cubicBezTo>
                      <a:pt x="10087318" y="3019461"/>
                      <a:pt x="10191094" y="2949215"/>
                      <a:pt x="10306491" y="2949222"/>
                    </a:cubicBezTo>
                    <a:lnTo>
                      <a:pt x="10488807" y="2949222"/>
                    </a:lnTo>
                    <a:cubicBezTo>
                      <a:pt x="10604204" y="2949215"/>
                      <a:pt x="10707980" y="3019461"/>
                      <a:pt x="10750850" y="3126599"/>
                    </a:cubicBezTo>
                    <a:lnTo>
                      <a:pt x="10820982" y="3302000"/>
                    </a:lnTo>
                    <a:lnTo>
                      <a:pt x="11011553" y="3746712"/>
                    </a:lnTo>
                    <a:cubicBezTo>
                      <a:pt x="11016228" y="3757616"/>
                      <a:pt x="11015107" y="3770141"/>
                      <a:pt x="11008572" y="3780043"/>
                    </a:cubicBezTo>
                    <a:cubicBezTo>
                      <a:pt x="11002037" y="3789945"/>
                      <a:pt x="10990962" y="3795899"/>
                      <a:pt x="10979097" y="3795889"/>
                    </a:cubicBezTo>
                    <a:lnTo>
                      <a:pt x="10914045" y="3795889"/>
                    </a:lnTo>
                    <a:cubicBezTo>
                      <a:pt x="10857607" y="3795883"/>
                      <a:pt x="10806601" y="3762249"/>
                      <a:pt x="10784364" y="3710375"/>
                    </a:cubicBezTo>
                    <a:lnTo>
                      <a:pt x="10630341" y="3351036"/>
                    </a:lnTo>
                    <a:cubicBezTo>
                      <a:pt x="10627095" y="3343487"/>
                      <a:pt x="10615736" y="3346662"/>
                      <a:pt x="10616865" y="3354775"/>
                    </a:cubicBezTo>
                    <a:lnTo>
                      <a:pt x="10679871" y="3795889"/>
                    </a:lnTo>
                    <a:lnTo>
                      <a:pt x="10747252" y="4604385"/>
                    </a:lnTo>
                    <a:cubicBezTo>
                      <a:pt x="10748060" y="4614207"/>
                      <a:pt x="10744722" y="4623919"/>
                      <a:pt x="10738048" y="4631170"/>
                    </a:cubicBezTo>
                    <a:cubicBezTo>
                      <a:pt x="10731374" y="4638421"/>
                      <a:pt x="10721970" y="4642549"/>
                      <a:pt x="10712115" y="4642555"/>
                    </a:cubicBezTo>
                    <a:lnTo>
                      <a:pt x="10658281" y="4642555"/>
                    </a:lnTo>
                    <a:cubicBezTo>
                      <a:pt x="10589299" y="4642564"/>
                      <a:pt x="10530422" y="4592699"/>
                      <a:pt x="10519075" y="4524657"/>
                    </a:cubicBezTo>
                    <a:lnTo>
                      <a:pt x="10404704" y="3837658"/>
                    </a:lnTo>
                    <a:cubicBezTo>
                      <a:pt x="10403364" y="3829755"/>
                      <a:pt x="10392075" y="3829755"/>
                      <a:pt x="10390735" y="3837658"/>
                    </a:cubicBezTo>
                    <a:lnTo>
                      <a:pt x="10276294" y="4524657"/>
                    </a:lnTo>
                    <a:cubicBezTo>
                      <a:pt x="10264942" y="4592725"/>
                      <a:pt x="10206025" y="4642598"/>
                      <a:pt x="10137017" y="4642555"/>
                    </a:cubicBezTo>
                    <a:lnTo>
                      <a:pt x="10083183" y="4642555"/>
                    </a:lnTo>
                    <a:cubicBezTo>
                      <a:pt x="10073328" y="4642549"/>
                      <a:pt x="10063924" y="4638421"/>
                      <a:pt x="10057250" y="4631170"/>
                    </a:cubicBezTo>
                    <a:cubicBezTo>
                      <a:pt x="10050576" y="4623919"/>
                      <a:pt x="10047238" y="4614207"/>
                      <a:pt x="10048046" y="4604385"/>
                    </a:cubicBezTo>
                    <a:lnTo>
                      <a:pt x="10115427" y="3795889"/>
                    </a:lnTo>
                    <a:lnTo>
                      <a:pt x="10178433" y="3354775"/>
                    </a:lnTo>
                    <a:moveTo>
                      <a:pt x="11794649" y="2384778"/>
                    </a:moveTo>
                    <a:cubicBezTo>
                      <a:pt x="11677748" y="2384778"/>
                      <a:pt x="11582982" y="2479544"/>
                      <a:pt x="11582982" y="2596444"/>
                    </a:cubicBezTo>
                    <a:lnTo>
                      <a:pt x="11582982" y="2667000"/>
                    </a:lnTo>
                    <a:cubicBezTo>
                      <a:pt x="11582982" y="2783900"/>
                      <a:pt x="11677748" y="2878667"/>
                      <a:pt x="11794649" y="2878667"/>
                    </a:cubicBezTo>
                    <a:cubicBezTo>
                      <a:pt x="11911550" y="2878667"/>
                      <a:pt x="12006316" y="2783900"/>
                      <a:pt x="12006316" y="2667000"/>
                    </a:cubicBezTo>
                    <a:lnTo>
                      <a:pt x="12006316" y="2596444"/>
                    </a:lnTo>
                    <a:cubicBezTo>
                      <a:pt x="12006316" y="2479544"/>
                      <a:pt x="11911550" y="2384778"/>
                      <a:pt x="11794649" y="2384778"/>
                    </a:cubicBezTo>
                    <a:moveTo>
                      <a:pt x="11575433" y="3354775"/>
                    </a:moveTo>
                    <a:cubicBezTo>
                      <a:pt x="11576632" y="3346662"/>
                      <a:pt x="11565203" y="3343487"/>
                      <a:pt x="11562028" y="3351036"/>
                    </a:cubicBezTo>
                    <a:lnTo>
                      <a:pt x="11408004" y="3710375"/>
                    </a:lnTo>
                    <a:cubicBezTo>
                      <a:pt x="11385748" y="3762296"/>
                      <a:pt x="11334672" y="3795939"/>
                      <a:pt x="11278182" y="3795889"/>
                    </a:cubicBezTo>
                    <a:lnTo>
                      <a:pt x="11213130" y="3795889"/>
                    </a:lnTo>
                    <a:cubicBezTo>
                      <a:pt x="11201266" y="3795899"/>
                      <a:pt x="11190191" y="3789945"/>
                      <a:pt x="11183655" y="3780043"/>
                    </a:cubicBezTo>
                    <a:cubicBezTo>
                      <a:pt x="11177120" y="3770141"/>
                      <a:pt x="11176000" y="3757616"/>
                      <a:pt x="11180675" y="3746712"/>
                    </a:cubicBezTo>
                    <a:lnTo>
                      <a:pt x="11371316" y="3302000"/>
                    </a:lnTo>
                    <a:lnTo>
                      <a:pt x="11441448" y="3126599"/>
                    </a:lnTo>
                    <a:cubicBezTo>
                      <a:pt x="11484318" y="3019461"/>
                      <a:pt x="11588094" y="2949215"/>
                      <a:pt x="11703491" y="2949222"/>
                    </a:cubicBezTo>
                    <a:lnTo>
                      <a:pt x="11885807" y="2949222"/>
                    </a:lnTo>
                    <a:cubicBezTo>
                      <a:pt x="12001204" y="2949215"/>
                      <a:pt x="12104980" y="3019461"/>
                      <a:pt x="12147850" y="3126599"/>
                    </a:cubicBezTo>
                    <a:lnTo>
                      <a:pt x="12217982" y="3302000"/>
                    </a:lnTo>
                    <a:lnTo>
                      <a:pt x="12408553" y="3746712"/>
                    </a:lnTo>
                    <a:cubicBezTo>
                      <a:pt x="12413228" y="3757616"/>
                      <a:pt x="12412107" y="3770141"/>
                      <a:pt x="12405572" y="3780043"/>
                    </a:cubicBezTo>
                    <a:cubicBezTo>
                      <a:pt x="12399037" y="3789945"/>
                      <a:pt x="12387962" y="3795899"/>
                      <a:pt x="12376097" y="3795889"/>
                    </a:cubicBezTo>
                    <a:lnTo>
                      <a:pt x="12311045" y="3795889"/>
                    </a:lnTo>
                    <a:cubicBezTo>
                      <a:pt x="12254607" y="3795883"/>
                      <a:pt x="12203601" y="3762249"/>
                      <a:pt x="12181364" y="3710375"/>
                    </a:cubicBezTo>
                    <a:lnTo>
                      <a:pt x="12027341" y="3351036"/>
                    </a:lnTo>
                    <a:cubicBezTo>
                      <a:pt x="12024095" y="3343487"/>
                      <a:pt x="12012736" y="3346662"/>
                      <a:pt x="12013865" y="3354775"/>
                    </a:cubicBezTo>
                    <a:lnTo>
                      <a:pt x="12076871" y="3795889"/>
                    </a:lnTo>
                    <a:lnTo>
                      <a:pt x="12144252" y="4604385"/>
                    </a:lnTo>
                    <a:cubicBezTo>
                      <a:pt x="12145060" y="4614207"/>
                      <a:pt x="12141722" y="4623919"/>
                      <a:pt x="12135048" y="4631170"/>
                    </a:cubicBezTo>
                    <a:cubicBezTo>
                      <a:pt x="12128374" y="4638421"/>
                      <a:pt x="12118970" y="4642549"/>
                      <a:pt x="12109115" y="4642555"/>
                    </a:cubicBezTo>
                    <a:lnTo>
                      <a:pt x="12055281" y="4642555"/>
                    </a:lnTo>
                    <a:cubicBezTo>
                      <a:pt x="11986299" y="4642564"/>
                      <a:pt x="11927422" y="4592699"/>
                      <a:pt x="11916075" y="4524657"/>
                    </a:cubicBezTo>
                    <a:lnTo>
                      <a:pt x="11801704" y="3837658"/>
                    </a:lnTo>
                    <a:cubicBezTo>
                      <a:pt x="11800364" y="3829755"/>
                      <a:pt x="11789075" y="3829755"/>
                      <a:pt x="11787735" y="3837658"/>
                    </a:cubicBezTo>
                    <a:lnTo>
                      <a:pt x="11673294" y="4524657"/>
                    </a:lnTo>
                    <a:cubicBezTo>
                      <a:pt x="11661942" y="4592725"/>
                      <a:pt x="11603025" y="4642598"/>
                      <a:pt x="11534017" y="4642555"/>
                    </a:cubicBezTo>
                    <a:lnTo>
                      <a:pt x="11480183" y="4642555"/>
                    </a:lnTo>
                    <a:cubicBezTo>
                      <a:pt x="11470328" y="4642549"/>
                      <a:pt x="11460924" y="4638421"/>
                      <a:pt x="11454250" y="4631170"/>
                    </a:cubicBezTo>
                    <a:cubicBezTo>
                      <a:pt x="11447576" y="4623919"/>
                      <a:pt x="11444238" y="4614207"/>
                      <a:pt x="11445046" y="4604385"/>
                    </a:cubicBezTo>
                    <a:lnTo>
                      <a:pt x="11512427" y="3795889"/>
                    </a:lnTo>
                    <a:lnTo>
                      <a:pt x="11575433" y="3354775"/>
                    </a:lnTo>
                    <a:moveTo>
                      <a:pt x="13191649" y="2384778"/>
                    </a:moveTo>
                    <a:cubicBezTo>
                      <a:pt x="13074749" y="2384778"/>
                      <a:pt x="12979982" y="2479544"/>
                      <a:pt x="12979982" y="2596444"/>
                    </a:cubicBezTo>
                    <a:lnTo>
                      <a:pt x="12979982" y="2667000"/>
                    </a:lnTo>
                    <a:cubicBezTo>
                      <a:pt x="12979982" y="2783900"/>
                      <a:pt x="13074749" y="2878667"/>
                      <a:pt x="13191649" y="2878667"/>
                    </a:cubicBezTo>
                    <a:cubicBezTo>
                      <a:pt x="13308549" y="2878667"/>
                      <a:pt x="13403315" y="2783900"/>
                      <a:pt x="13403315" y="2667000"/>
                    </a:cubicBezTo>
                    <a:lnTo>
                      <a:pt x="13403315" y="2596444"/>
                    </a:lnTo>
                    <a:cubicBezTo>
                      <a:pt x="13403315" y="2479544"/>
                      <a:pt x="13308549" y="2384778"/>
                      <a:pt x="13191649" y="2384778"/>
                    </a:cubicBezTo>
                    <a:moveTo>
                      <a:pt x="12972433" y="3354775"/>
                    </a:moveTo>
                    <a:cubicBezTo>
                      <a:pt x="12973632" y="3346662"/>
                      <a:pt x="12962203" y="3343487"/>
                      <a:pt x="12959028" y="3351036"/>
                    </a:cubicBezTo>
                    <a:lnTo>
                      <a:pt x="12805004" y="3710375"/>
                    </a:lnTo>
                    <a:cubicBezTo>
                      <a:pt x="12782748" y="3762296"/>
                      <a:pt x="12731672" y="3795939"/>
                      <a:pt x="12675182" y="3795889"/>
                    </a:cubicBezTo>
                    <a:lnTo>
                      <a:pt x="12610130" y="3795889"/>
                    </a:lnTo>
                    <a:cubicBezTo>
                      <a:pt x="12598266" y="3795899"/>
                      <a:pt x="12587191" y="3789945"/>
                      <a:pt x="12580655" y="3780043"/>
                    </a:cubicBezTo>
                    <a:cubicBezTo>
                      <a:pt x="12574120" y="3770141"/>
                      <a:pt x="12573000" y="3757616"/>
                      <a:pt x="12577675" y="3746712"/>
                    </a:cubicBezTo>
                    <a:lnTo>
                      <a:pt x="12768316" y="3302000"/>
                    </a:lnTo>
                    <a:lnTo>
                      <a:pt x="12838448" y="3126599"/>
                    </a:lnTo>
                    <a:cubicBezTo>
                      <a:pt x="12881318" y="3019461"/>
                      <a:pt x="12985094" y="2949215"/>
                      <a:pt x="13100492" y="2949222"/>
                    </a:cubicBezTo>
                    <a:lnTo>
                      <a:pt x="13282806" y="2949222"/>
                    </a:lnTo>
                    <a:cubicBezTo>
                      <a:pt x="13398204" y="2949215"/>
                      <a:pt x="13501980" y="3019461"/>
                      <a:pt x="13544851" y="3126599"/>
                    </a:cubicBezTo>
                    <a:lnTo>
                      <a:pt x="13614983" y="3302000"/>
                    </a:lnTo>
                    <a:lnTo>
                      <a:pt x="13805553" y="3746712"/>
                    </a:lnTo>
                    <a:cubicBezTo>
                      <a:pt x="13810227" y="3757616"/>
                      <a:pt x="13809107" y="3770141"/>
                      <a:pt x="13802573" y="3780043"/>
                    </a:cubicBezTo>
                    <a:cubicBezTo>
                      <a:pt x="13796037" y="3789945"/>
                      <a:pt x="13784962" y="3795899"/>
                      <a:pt x="13773097" y="3795889"/>
                    </a:cubicBezTo>
                    <a:lnTo>
                      <a:pt x="13708045" y="3795889"/>
                    </a:lnTo>
                    <a:cubicBezTo>
                      <a:pt x="13651607" y="3795883"/>
                      <a:pt x="13600601" y="3762249"/>
                      <a:pt x="13578363" y="3710375"/>
                    </a:cubicBezTo>
                    <a:lnTo>
                      <a:pt x="13424342" y="3351036"/>
                    </a:lnTo>
                    <a:cubicBezTo>
                      <a:pt x="13421095" y="3343487"/>
                      <a:pt x="13409736" y="3346662"/>
                      <a:pt x="13410865" y="3354775"/>
                    </a:cubicBezTo>
                    <a:lnTo>
                      <a:pt x="13473872" y="3795889"/>
                    </a:lnTo>
                    <a:lnTo>
                      <a:pt x="13541252" y="4604385"/>
                    </a:lnTo>
                    <a:cubicBezTo>
                      <a:pt x="13542060" y="4614207"/>
                      <a:pt x="13538722" y="4623919"/>
                      <a:pt x="13532048" y="4631170"/>
                    </a:cubicBezTo>
                    <a:cubicBezTo>
                      <a:pt x="13525374" y="4638421"/>
                      <a:pt x="13515970" y="4642549"/>
                      <a:pt x="13506115" y="4642555"/>
                    </a:cubicBezTo>
                    <a:lnTo>
                      <a:pt x="13452281" y="4642555"/>
                    </a:lnTo>
                    <a:cubicBezTo>
                      <a:pt x="13383299" y="4642564"/>
                      <a:pt x="13324422" y="4592699"/>
                      <a:pt x="13313076" y="4524657"/>
                    </a:cubicBezTo>
                    <a:lnTo>
                      <a:pt x="13198704" y="3837658"/>
                    </a:lnTo>
                    <a:cubicBezTo>
                      <a:pt x="13197363" y="3829755"/>
                      <a:pt x="13186076" y="3829755"/>
                      <a:pt x="13184735" y="3837658"/>
                    </a:cubicBezTo>
                    <a:lnTo>
                      <a:pt x="13070294" y="4524657"/>
                    </a:lnTo>
                    <a:cubicBezTo>
                      <a:pt x="13058942" y="4592725"/>
                      <a:pt x="13000025" y="4642598"/>
                      <a:pt x="12931017" y="4642555"/>
                    </a:cubicBezTo>
                    <a:lnTo>
                      <a:pt x="12877183" y="4642555"/>
                    </a:lnTo>
                    <a:cubicBezTo>
                      <a:pt x="12867328" y="4642549"/>
                      <a:pt x="12857924" y="4638421"/>
                      <a:pt x="12851250" y="4631170"/>
                    </a:cubicBezTo>
                    <a:cubicBezTo>
                      <a:pt x="12844576" y="4623919"/>
                      <a:pt x="12841239" y="4614207"/>
                      <a:pt x="12842046" y="4604385"/>
                    </a:cubicBezTo>
                    <a:lnTo>
                      <a:pt x="12909427" y="3795889"/>
                    </a:lnTo>
                    <a:lnTo>
                      <a:pt x="12972433" y="3354775"/>
                    </a:lnTo>
                    <a:moveTo>
                      <a:pt x="14588649" y="2384778"/>
                    </a:moveTo>
                    <a:cubicBezTo>
                      <a:pt x="14471749" y="2384778"/>
                      <a:pt x="14376983" y="2479544"/>
                      <a:pt x="14376983" y="2596444"/>
                    </a:cubicBezTo>
                    <a:lnTo>
                      <a:pt x="14376983" y="2667000"/>
                    </a:lnTo>
                    <a:cubicBezTo>
                      <a:pt x="14376983" y="2783900"/>
                      <a:pt x="14471749" y="2878667"/>
                      <a:pt x="14588649" y="2878667"/>
                    </a:cubicBezTo>
                    <a:cubicBezTo>
                      <a:pt x="14705549" y="2878667"/>
                      <a:pt x="14800315" y="2783900"/>
                      <a:pt x="14800315" y="2667000"/>
                    </a:cubicBezTo>
                    <a:lnTo>
                      <a:pt x="14800315" y="2596444"/>
                    </a:lnTo>
                    <a:cubicBezTo>
                      <a:pt x="14800315" y="2479544"/>
                      <a:pt x="14705549" y="2384778"/>
                      <a:pt x="14588649" y="2384778"/>
                    </a:cubicBezTo>
                    <a:moveTo>
                      <a:pt x="14369433" y="3354775"/>
                    </a:moveTo>
                    <a:cubicBezTo>
                      <a:pt x="14370633" y="3346662"/>
                      <a:pt x="14359203" y="3343487"/>
                      <a:pt x="14356028" y="3351036"/>
                    </a:cubicBezTo>
                    <a:lnTo>
                      <a:pt x="14202004" y="3710375"/>
                    </a:lnTo>
                    <a:cubicBezTo>
                      <a:pt x="14179748" y="3762296"/>
                      <a:pt x="14128672" y="3795939"/>
                      <a:pt x="14072183" y="3795889"/>
                    </a:cubicBezTo>
                    <a:lnTo>
                      <a:pt x="14007129" y="3795889"/>
                    </a:lnTo>
                    <a:cubicBezTo>
                      <a:pt x="13995265" y="3795899"/>
                      <a:pt x="13984190" y="3789945"/>
                      <a:pt x="13977655" y="3780043"/>
                    </a:cubicBezTo>
                    <a:cubicBezTo>
                      <a:pt x="13971119" y="3770141"/>
                      <a:pt x="13970000" y="3757616"/>
                      <a:pt x="13974674" y="3746712"/>
                    </a:cubicBezTo>
                    <a:lnTo>
                      <a:pt x="14165315" y="3302000"/>
                    </a:lnTo>
                    <a:lnTo>
                      <a:pt x="14235447" y="3126599"/>
                    </a:lnTo>
                    <a:cubicBezTo>
                      <a:pt x="14278318" y="3019461"/>
                      <a:pt x="14382094" y="2949215"/>
                      <a:pt x="14497492" y="2949222"/>
                    </a:cubicBezTo>
                    <a:lnTo>
                      <a:pt x="14679806" y="2949222"/>
                    </a:lnTo>
                    <a:cubicBezTo>
                      <a:pt x="14795204" y="2949215"/>
                      <a:pt x="14898980" y="3019461"/>
                      <a:pt x="14941851" y="3126599"/>
                    </a:cubicBezTo>
                    <a:lnTo>
                      <a:pt x="15011983" y="3302000"/>
                    </a:lnTo>
                    <a:lnTo>
                      <a:pt x="15202553" y="3746712"/>
                    </a:lnTo>
                    <a:cubicBezTo>
                      <a:pt x="15207227" y="3757616"/>
                      <a:pt x="15206107" y="3770141"/>
                      <a:pt x="15199573" y="3780043"/>
                    </a:cubicBezTo>
                    <a:cubicBezTo>
                      <a:pt x="15193037" y="3789945"/>
                      <a:pt x="15181962" y="3795899"/>
                      <a:pt x="15170097" y="3795889"/>
                    </a:cubicBezTo>
                    <a:lnTo>
                      <a:pt x="15105045" y="3795889"/>
                    </a:lnTo>
                    <a:cubicBezTo>
                      <a:pt x="15048607" y="3795883"/>
                      <a:pt x="14997601" y="3762249"/>
                      <a:pt x="14975363" y="3710375"/>
                    </a:cubicBezTo>
                    <a:lnTo>
                      <a:pt x="14821342" y="3351036"/>
                    </a:lnTo>
                    <a:cubicBezTo>
                      <a:pt x="14818095" y="3343487"/>
                      <a:pt x="14806736" y="3346662"/>
                      <a:pt x="14807865" y="3354775"/>
                    </a:cubicBezTo>
                    <a:lnTo>
                      <a:pt x="14870872" y="3795889"/>
                    </a:lnTo>
                    <a:lnTo>
                      <a:pt x="14938252" y="4604385"/>
                    </a:lnTo>
                    <a:cubicBezTo>
                      <a:pt x="14939060" y="4614207"/>
                      <a:pt x="14935722" y="4623919"/>
                      <a:pt x="14929048" y="4631170"/>
                    </a:cubicBezTo>
                    <a:cubicBezTo>
                      <a:pt x="14922374" y="4638421"/>
                      <a:pt x="14912970" y="4642549"/>
                      <a:pt x="14903115" y="4642555"/>
                    </a:cubicBezTo>
                    <a:lnTo>
                      <a:pt x="14849281" y="4642555"/>
                    </a:lnTo>
                    <a:cubicBezTo>
                      <a:pt x="14780299" y="4642564"/>
                      <a:pt x="14721422" y="4592699"/>
                      <a:pt x="14710076" y="4524657"/>
                    </a:cubicBezTo>
                    <a:lnTo>
                      <a:pt x="14595704" y="3837658"/>
                    </a:lnTo>
                    <a:cubicBezTo>
                      <a:pt x="14594363" y="3829755"/>
                      <a:pt x="14583076" y="3829755"/>
                      <a:pt x="14581735" y="3837658"/>
                    </a:cubicBezTo>
                    <a:lnTo>
                      <a:pt x="14467294" y="4524657"/>
                    </a:lnTo>
                    <a:cubicBezTo>
                      <a:pt x="14455942" y="4592725"/>
                      <a:pt x="14397025" y="4642598"/>
                      <a:pt x="14328017" y="4642555"/>
                    </a:cubicBezTo>
                    <a:lnTo>
                      <a:pt x="14274183" y="4642555"/>
                    </a:lnTo>
                    <a:cubicBezTo>
                      <a:pt x="14264328" y="4642549"/>
                      <a:pt x="14254925" y="4638421"/>
                      <a:pt x="14248250" y="4631170"/>
                    </a:cubicBezTo>
                    <a:cubicBezTo>
                      <a:pt x="14241576" y="4623919"/>
                      <a:pt x="14238238" y="4614207"/>
                      <a:pt x="14239047" y="4604385"/>
                    </a:cubicBezTo>
                    <a:lnTo>
                      <a:pt x="14306427" y="3795889"/>
                    </a:lnTo>
                    <a:lnTo>
                      <a:pt x="14369433" y="3354775"/>
                    </a:lnTo>
                    <a:moveTo>
                      <a:pt x="15985649" y="2384778"/>
                    </a:moveTo>
                    <a:cubicBezTo>
                      <a:pt x="15868749" y="2384778"/>
                      <a:pt x="15773983" y="2479544"/>
                      <a:pt x="15773983" y="2596444"/>
                    </a:cubicBezTo>
                    <a:lnTo>
                      <a:pt x="15773983" y="2667000"/>
                    </a:lnTo>
                    <a:cubicBezTo>
                      <a:pt x="15773983" y="2783900"/>
                      <a:pt x="15868749" y="2878667"/>
                      <a:pt x="15985649" y="2878667"/>
                    </a:cubicBezTo>
                    <a:cubicBezTo>
                      <a:pt x="16102549" y="2878667"/>
                      <a:pt x="16197315" y="2783900"/>
                      <a:pt x="16197315" y="2667000"/>
                    </a:cubicBezTo>
                    <a:lnTo>
                      <a:pt x="16197315" y="2596444"/>
                    </a:lnTo>
                    <a:cubicBezTo>
                      <a:pt x="16197315" y="2479544"/>
                      <a:pt x="16102549" y="2384778"/>
                      <a:pt x="15985649" y="2384778"/>
                    </a:cubicBezTo>
                    <a:moveTo>
                      <a:pt x="15766433" y="3354775"/>
                    </a:moveTo>
                    <a:cubicBezTo>
                      <a:pt x="15767633" y="3346662"/>
                      <a:pt x="15756203" y="3343487"/>
                      <a:pt x="15753028" y="3351036"/>
                    </a:cubicBezTo>
                    <a:lnTo>
                      <a:pt x="15599004" y="3710375"/>
                    </a:lnTo>
                    <a:cubicBezTo>
                      <a:pt x="15576748" y="3762296"/>
                      <a:pt x="15525672" y="3795939"/>
                      <a:pt x="15469183" y="3795889"/>
                    </a:cubicBezTo>
                    <a:lnTo>
                      <a:pt x="15404129" y="3795889"/>
                    </a:lnTo>
                    <a:cubicBezTo>
                      <a:pt x="15392265" y="3795899"/>
                      <a:pt x="15381190" y="3789945"/>
                      <a:pt x="15374655" y="3780043"/>
                    </a:cubicBezTo>
                    <a:cubicBezTo>
                      <a:pt x="15368119" y="3770141"/>
                      <a:pt x="15367000" y="3757616"/>
                      <a:pt x="15371674" y="3746712"/>
                    </a:cubicBezTo>
                    <a:lnTo>
                      <a:pt x="15562315" y="3302000"/>
                    </a:lnTo>
                    <a:lnTo>
                      <a:pt x="15632447" y="3126599"/>
                    </a:lnTo>
                    <a:cubicBezTo>
                      <a:pt x="15675318" y="3019461"/>
                      <a:pt x="15779094" y="2949215"/>
                      <a:pt x="15894492" y="2949222"/>
                    </a:cubicBezTo>
                    <a:lnTo>
                      <a:pt x="16076806" y="2949222"/>
                    </a:lnTo>
                    <a:cubicBezTo>
                      <a:pt x="16192204" y="2949215"/>
                      <a:pt x="16295980" y="3019461"/>
                      <a:pt x="16338851" y="3126599"/>
                    </a:cubicBezTo>
                    <a:lnTo>
                      <a:pt x="16408983" y="3302000"/>
                    </a:lnTo>
                    <a:lnTo>
                      <a:pt x="16599553" y="3746712"/>
                    </a:lnTo>
                    <a:cubicBezTo>
                      <a:pt x="16604227" y="3757616"/>
                      <a:pt x="16603107" y="3770141"/>
                      <a:pt x="16596573" y="3780043"/>
                    </a:cubicBezTo>
                    <a:cubicBezTo>
                      <a:pt x="16590037" y="3789945"/>
                      <a:pt x="16578962" y="3795899"/>
                      <a:pt x="16567097" y="3795889"/>
                    </a:cubicBezTo>
                    <a:lnTo>
                      <a:pt x="16502045" y="3795889"/>
                    </a:lnTo>
                    <a:cubicBezTo>
                      <a:pt x="16445607" y="3795883"/>
                      <a:pt x="16394601" y="3762249"/>
                      <a:pt x="16372363" y="3710375"/>
                    </a:cubicBezTo>
                    <a:lnTo>
                      <a:pt x="16218342" y="3351036"/>
                    </a:lnTo>
                    <a:cubicBezTo>
                      <a:pt x="16215095" y="3343487"/>
                      <a:pt x="16203736" y="3346662"/>
                      <a:pt x="16204865" y="3354775"/>
                    </a:cubicBezTo>
                    <a:lnTo>
                      <a:pt x="16267872" y="3795889"/>
                    </a:lnTo>
                    <a:lnTo>
                      <a:pt x="16335252" y="4604385"/>
                    </a:lnTo>
                    <a:cubicBezTo>
                      <a:pt x="16336060" y="4614207"/>
                      <a:pt x="16332722" y="4623919"/>
                      <a:pt x="16326048" y="4631170"/>
                    </a:cubicBezTo>
                    <a:cubicBezTo>
                      <a:pt x="16319374" y="4638421"/>
                      <a:pt x="16309970" y="4642549"/>
                      <a:pt x="16300115" y="4642555"/>
                    </a:cubicBezTo>
                    <a:lnTo>
                      <a:pt x="16246281" y="4642555"/>
                    </a:lnTo>
                    <a:cubicBezTo>
                      <a:pt x="16177299" y="4642564"/>
                      <a:pt x="16118422" y="4592699"/>
                      <a:pt x="16107076" y="4524657"/>
                    </a:cubicBezTo>
                    <a:lnTo>
                      <a:pt x="15992704" y="3837658"/>
                    </a:lnTo>
                    <a:cubicBezTo>
                      <a:pt x="15991363" y="3829755"/>
                      <a:pt x="15980076" y="3829755"/>
                      <a:pt x="15978735" y="3837658"/>
                    </a:cubicBezTo>
                    <a:lnTo>
                      <a:pt x="15864294" y="4524657"/>
                    </a:lnTo>
                    <a:cubicBezTo>
                      <a:pt x="15852942" y="4592725"/>
                      <a:pt x="15794025" y="4642598"/>
                      <a:pt x="15725017" y="4642555"/>
                    </a:cubicBezTo>
                    <a:lnTo>
                      <a:pt x="15671183" y="4642555"/>
                    </a:lnTo>
                    <a:cubicBezTo>
                      <a:pt x="15661328" y="4642549"/>
                      <a:pt x="15651925" y="4638421"/>
                      <a:pt x="15645250" y="4631170"/>
                    </a:cubicBezTo>
                    <a:cubicBezTo>
                      <a:pt x="15638576" y="4623919"/>
                      <a:pt x="15635238" y="4614207"/>
                      <a:pt x="15636047" y="4604385"/>
                    </a:cubicBezTo>
                    <a:lnTo>
                      <a:pt x="15703427" y="3795889"/>
                    </a:lnTo>
                    <a:lnTo>
                      <a:pt x="15766433" y="3354775"/>
                    </a:lnTo>
                    <a:moveTo>
                      <a:pt x="17382649" y="2384778"/>
                    </a:moveTo>
                    <a:cubicBezTo>
                      <a:pt x="17265749" y="2384778"/>
                      <a:pt x="17170983" y="2479544"/>
                      <a:pt x="17170983" y="2596444"/>
                    </a:cubicBezTo>
                    <a:lnTo>
                      <a:pt x="17170983" y="2667000"/>
                    </a:lnTo>
                    <a:cubicBezTo>
                      <a:pt x="17170983" y="2783900"/>
                      <a:pt x="17265749" y="2878667"/>
                      <a:pt x="17382649" y="2878667"/>
                    </a:cubicBezTo>
                    <a:cubicBezTo>
                      <a:pt x="17499549" y="2878667"/>
                      <a:pt x="17594315" y="2783900"/>
                      <a:pt x="17594315" y="2667000"/>
                    </a:cubicBezTo>
                    <a:lnTo>
                      <a:pt x="17594315" y="2596444"/>
                    </a:lnTo>
                    <a:cubicBezTo>
                      <a:pt x="17594315" y="2479544"/>
                      <a:pt x="17499549" y="2384778"/>
                      <a:pt x="17382649" y="2384778"/>
                    </a:cubicBezTo>
                    <a:moveTo>
                      <a:pt x="17163433" y="3354775"/>
                    </a:moveTo>
                    <a:cubicBezTo>
                      <a:pt x="17164633" y="3346662"/>
                      <a:pt x="17153203" y="3343487"/>
                      <a:pt x="17150028" y="3351036"/>
                    </a:cubicBezTo>
                    <a:lnTo>
                      <a:pt x="16996004" y="3710375"/>
                    </a:lnTo>
                    <a:cubicBezTo>
                      <a:pt x="16973748" y="3762296"/>
                      <a:pt x="16922672" y="3795939"/>
                      <a:pt x="16866183" y="3795889"/>
                    </a:cubicBezTo>
                    <a:lnTo>
                      <a:pt x="16801129" y="3795889"/>
                    </a:lnTo>
                    <a:cubicBezTo>
                      <a:pt x="16789265" y="3795899"/>
                      <a:pt x="16778190" y="3789945"/>
                      <a:pt x="16771655" y="3780043"/>
                    </a:cubicBezTo>
                    <a:cubicBezTo>
                      <a:pt x="16765119" y="3770141"/>
                      <a:pt x="16764000" y="3757616"/>
                      <a:pt x="16768674" y="3746712"/>
                    </a:cubicBezTo>
                    <a:lnTo>
                      <a:pt x="16959315" y="3302000"/>
                    </a:lnTo>
                    <a:lnTo>
                      <a:pt x="17029447" y="3126599"/>
                    </a:lnTo>
                    <a:cubicBezTo>
                      <a:pt x="17072318" y="3019461"/>
                      <a:pt x="17176094" y="2949215"/>
                      <a:pt x="17291492" y="2949222"/>
                    </a:cubicBezTo>
                    <a:lnTo>
                      <a:pt x="17473806" y="2949222"/>
                    </a:lnTo>
                    <a:cubicBezTo>
                      <a:pt x="17589204" y="2949215"/>
                      <a:pt x="17692980" y="3019461"/>
                      <a:pt x="17735851" y="3126599"/>
                    </a:cubicBezTo>
                    <a:lnTo>
                      <a:pt x="17805983" y="3302000"/>
                    </a:lnTo>
                    <a:lnTo>
                      <a:pt x="17996553" y="3746712"/>
                    </a:lnTo>
                    <a:cubicBezTo>
                      <a:pt x="18001227" y="3757616"/>
                      <a:pt x="18000107" y="3770141"/>
                      <a:pt x="17993573" y="3780043"/>
                    </a:cubicBezTo>
                    <a:cubicBezTo>
                      <a:pt x="17987037" y="3789945"/>
                      <a:pt x="17975962" y="3795899"/>
                      <a:pt x="17964097" y="3795889"/>
                    </a:cubicBezTo>
                    <a:lnTo>
                      <a:pt x="17899045" y="3795889"/>
                    </a:lnTo>
                    <a:cubicBezTo>
                      <a:pt x="17842607" y="3795883"/>
                      <a:pt x="17791601" y="3762249"/>
                      <a:pt x="17769363" y="3710375"/>
                    </a:cubicBezTo>
                    <a:lnTo>
                      <a:pt x="17615342" y="3351036"/>
                    </a:lnTo>
                    <a:cubicBezTo>
                      <a:pt x="17612095" y="3343487"/>
                      <a:pt x="17600736" y="3346662"/>
                      <a:pt x="17601865" y="3354775"/>
                    </a:cubicBezTo>
                    <a:lnTo>
                      <a:pt x="17664872" y="3795889"/>
                    </a:lnTo>
                    <a:lnTo>
                      <a:pt x="17732252" y="4604385"/>
                    </a:lnTo>
                    <a:cubicBezTo>
                      <a:pt x="17733060" y="4614207"/>
                      <a:pt x="17729722" y="4623919"/>
                      <a:pt x="17723048" y="4631170"/>
                    </a:cubicBezTo>
                    <a:cubicBezTo>
                      <a:pt x="17716374" y="4638421"/>
                      <a:pt x="17706970" y="4642549"/>
                      <a:pt x="17697115" y="4642555"/>
                    </a:cubicBezTo>
                    <a:lnTo>
                      <a:pt x="17643281" y="4642555"/>
                    </a:lnTo>
                    <a:cubicBezTo>
                      <a:pt x="17574299" y="4642564"/>
                      <a:pt x="17515422" y="4592699"/>
                      <a:pt x="17504076" y="4524657"/>
                    </a:cubicBezTo>
                    <a:lnTo>
                      <a:pt x="17389704" y="3837658"/>
                    </a:lnTo>
                    <a:cubicBezTo>
                      <a:pt x="17388363" y="3829755"/>
                      <a:pt x="17377076" y="3829755"/>
                      <a:pt x="17375735" y="3837658"/>
                    </a:cubicBezTo>
                    <a:lnTo>
                      <a:pt x="17261294" y="4524657"/>
                    </a:lnTo>
                    <a:cubicBezTo>
                      <a:pt x="17249942" y="4592725"/>
                      <a:pt x="17191025" y="4642598"/>
                      <a:pt x="17122017" y="4642555"/>
                    </a:cubicBezTo>
                    <a:lnTo>
                      <a:pt x="17068183" y="4642555"/>
                    </a:lnTo>
                    <a:cubicBezTo>
                      <a:pt x="17058328" y="4642549"/>
                      <a:pt x="17048925" y="4638421"/>
                      <a:pt x="17042250" y="4631170"/>
                    </a:cubicBezTo>
                    <a:cubicBezTo>
                      <a:pt x="17035576" y="4623919"/>
                      <a:pt x="17032238" y="4614207"/>
                      <a:pt x="17033047" y="4604385"/>
                    </a:cubicBezTo>
                    <a:lnTo>
                      <a:pt x="17100427" y="3795889"/>
                    </a:lnTo>
                    <a:lnTo>
                      <a:pt x="17163433" y="3354775"/>
                    </a:lnTo>
                    <a:moveTo>
                      <a:pt x="18779649" y="2384778"/>
                    </a:moveTo>
                    <a:cubicBezTo>
                      <a:pt x="18662749" y="2384778"/>
                      <a:pt x="18567983" y="2479544"/>
                      <a:pt x="18567983" y="2596444"/>
                    </a:cubicBezTo>
                    <a:lnTo>
                      <a:pt x="18567983" y="2667000"/>
                    </a:lnTo>
                    <a:cubicBezTo>
                      <a:pt x="18567983" y="2783900"/>
                      <a:pt x="18662749" y="2878667"/>
                      <a:pt x="18779649" y="2878667"/>
                    </a:cubicBezTo>
                    <a:cubicBezTo>
                      <a:pt x="18896549" y="2878667"/>
                      <a:pt x="18991315" y="2783900"/>
                      <a:pt x="18991315" y="2667000"/>
                    </a:cubicBezTo>
                    <a:lnTo>
                      <a:pt x="18991315" y="2596444"/>
                    </a:lnTo>
                    <a:cubicBezTo>
                      <a:pt x="18991315" y="2479544"/>
                      <a:pt x="18896549" y="2384778"/>
                      <a:pt x="18779649" y="2384778"/>
                    </a:cubicBezTo>
                    <a:moveTo>
                      <a:pt x="18560433" y="3354775"/>
                    </a:moveTo>
                    <a:cubicBezTo>
                      <a:pt x="18561633" y="3346662"/>
                      <a:pt x="18550203" y="3343487"/>
                      <a:pt x="18547028" y="3351036"/>
                    </a:cubicBezTo>
                    <a:lnTo>
                      <a:pt x="18393004" y="3710375"/>
                    </a:lnTo>
                    <a:cubicBezTo>
                      <a:pt x="18370748" y="3762296"/>
                      <a:pt x="18319672" y="3795939"/>
                      <a:pt x="18263183" y="3795889"/>
                    </a:cubicBezTo>
                    <a:lnTo>
                      <a:pt x="18198129" y="3795889"/>
                    </a:lnTo>
                    <a:cubicBezTo>
                      <a:pt x="18186265" y="3795899"/>
                      <a:pt x="18175190" y="3789945"/>
                      <a:pt x="18168655" y="3780043"/>
                    </a:cubicBezTo>
                    <a:cubicBezTo>
                      <a:pt x="18162119" y="3770141"/>
                      <a:pt x="18161000" y="3757616"/>
                      <a:pt x="18165674" y="3746712"/>
                    </a:cubicBezTo>
                    <a:lnTo>
                      <a:pt x="18356315" y="3302000"/>
                    </a:lnTo>
                    <a:lnTo>
                      <a:pt x="18426447" y="3126599"/>
                    </a:lnTo>
                    <a:cubicBezTo>
                      <a:pt x="18469318" y="3019461"/>
                      <a:pt x="18573094" y="2949215"/>
                      <a:pt x="18688492" y="2949222"/>
                    </a:cubicBezTo>
                    <a:lnTo>
                      <a:pt x="18870806" y="2949222"/>
                    </a:lnTo>
                    <a:cubicBezTo>
                      <a:pt x="18986204" y="2949215"/>
                      <a:pt x="19089980" y="3019461"/>
                      <a:pt x="19132851" y="3126599"/>
                    </a:cubicBezTo>
                    <a:lnTo>
                      <a:pt x="19202983" y="3302000"/>
                    </a:lnTo>
                    <a:lnTo>
                      <a:pt x="19393553" y="3746712"/>
                    </a:lnTo>
                    <a:cubicBezTo>
                      <a:pt x="19398227" y="3757616"/>
                      <a:pt x="19397107" y="3770141"/>
                      <a:pt x="19390573" y="3780043"/>
                    </a:cubicBezTo>
                    <a:cubicBezTo>
                      <a:pt x="19384037" y="3789945"/>
                      <a:pt x="19372962" y="3795899"/>
                      <a:pt x="19361097" y="3795889"/>
                    </a:cubicBezTo>
                    <a:lnTo>
                      <a:pt x="19296045" y="3795889"/>
                    </a:lnTo>
                    <a:cubicBezTo>
                      <a:pt x="19239607" y="3795883"/>
                      <a:pt x="19188601" y="3762249"/>
                      <a:pt x="19166363" y="3710375"/>
                    </a:cubicBezTo>
                    <a:lnTo>
                      <a:pt x="19012342" y="3351036"/>
                    </a:lnTo>
                    <a:cubicBezTo>
                      <a:pt x="19009095" y="3343487"/>
                      <a:pt x="18997736" y="3346662"/>
                      <a:pt x="18998865" y="3354775"/>
                    </a:cubicBezTo>
                    <a:lnTo>
                      <a:pt x="19061872" y="3795889"/>
                    </a:lnTo>
                    <a:lnTo>
                      <a:pt x="19129252" y="4604385"/>
                    </a:lnTo>
                    <a:cubicBezTo>
                      <a:pt x="19130060" y="4614207"/>
                      <a:pt x="19126722" y="4623919"/>
                      <a:pt x="19120048" y="4631170"/>
                    </a:cubicBezTo>
                    <a:cubicBezTo>
                      <a:pt x="19113374" y="4638421"/>
                      <a:pt x="19103970" y="4642549"/>
                      <a:pt x="19094115" y="4642555"/>
                    </a:cubicBezTo>
                    <a:lnTo>
                      <a:pt x="19040281" y="4642555"/>
                    </a:lnTo>
                    <a:cubicBezTo>
                      <a:pt x="18971299" y="4642564"/>
                      <a:pt x="18912422" y="4592699"/>
                      <a:pt x="18901076" y="4524657"/>
                    </a:cubicBezTo>
                    <a:lnTo>
                      <a:pt x="18786704" y="3837658"/>
                    </a:lnTo>
                    <a:cubicBezTo>
                      <a:pt x="18785363" y="3829755"/>
                      <a:pt x="18774076" y="3829755"/>
                      <a:pt x="18772735" y="3837658"/>
                    </a:cubicBezTo>
                    <a:lnTo>
                      <a:pt x="18658294" y="4524657"/>
                    </a:lnTo>
                    <a:cubicBezTo>
                      <a:pt x="18646942" y="4592725"/>
                      <a:pt x="18588025" y="4642598"/>
                      <a:pt x="18519017" y="4642555"/>
                    </a:cubicBezTo>
                    <a:lnTo>
                      <a:pt x="18465183" y="4642555"/>
                    </a:lnTo>
                    <a:cubicBezTo>
                      <a:pt x="18455328" y="4642549"/>
                      <a:pt x="18445925" y="4638421"/>
                      <a:pt x="18439250" y="4631170"/>
                    </a:cubicBezTo>
                    <a:cubicBezTo>
                      <a:pt x="18432576" y="4623919"/>
                      <a:pt x="18429238" y="4614207"/>
                      <a:pt x="18430047" y="4604385"/>
                    </a:cubicBezTo>
                    <a:lnTo>
                      <a:pt x="18497427" y="3795889"/>
                    </a:lnTo>
                    <a:lnTo>
                      <a:pt x="18560433" y="3354775"/>
                    </a:lnTo>
                    <a:moveTo>
                      <a:pt x="20176649" y="2384778"/>
                    </a:moveTo>
                    <a:cubicBezTo>
                      <a:pt x="20059749" y="2384778"/>
                      <a:pt x="19964983" y="2479544"/>
                      <a:pt x="19964983" y="2596444"/>
                    </a:cubicBezTo>
                    <a:lnTo>
                      <a:pt x="19964983" y="2667000"/>
                    </a:lnTo>
                    <a:cubicBezTo>
                      <a:pt x="19964983" y="2783900"/>
                      <a:pt x="20059749" y="2878667"/>
                      <a:pt x="20176649" y="2878667"/>
                    </a:cubicBezTo>
                    <a:cubicBezTo>
                      <a:pt x="20293549" y="2878667"/>
                      <a:pt x="20388315" y="2783900"/>
                      <a:pt x="20388315" y="2667000"/>
                    </a:cubicBezTo>
                    <a:lnTo>
                      <a:pt x="20388315" y="2596444"/>
                    </a:lnTo>
                    <a:cubicBezTo>
                      <a:pt x="20388315" y="2479544"/>
                      <a:pt x="20293549" y="2384778"/>
                      <a:pt x="20176649" y="2384778"/>
                    </a:cubicBezTo>
                    <a:moveTo>
                      <a:pt x="19957433" y="3354775"/>
                    </a:moveTo>
                    <a:cubicBezTo>
                      <a:pt x="19958633" y="3346662"/>
                      <a:pt x="19947203" y="3343487"/>
                      <a:pt x="19944028" y="3351036"/>
                    </a:cubicBezTo>
                    <a:lnTo>
                      <a:pt x="19790004" y="3710375"/>
                    </a:lnTo>
                    <a:cubicBezTo>
                      <a:pt x="19767748" y="3762296"/>
                      <a:pt x="19716672" y="3795939"/>
                      <a:pt x="19660183" y="3795889"/>
                    </a:cubicBezTo>
                    <a:lnTo>
                      <a:pt x="19595129" y="3795889"/>
                    </a:lnTo>
                    <a:cubicBezTo>
                      <a:pt x="19583265" y="3795899"/>
                      <a:pt x="19572190" y="3789945"/>
                      <a:pt x="19565655" y="3780043"/>
                    </a:cubicBezTo>
                    <a:cubicBezTo>
                      <a:pt x="19559119" y="3770141"/>
                      <a:pt x="19558000" y="3757616"/>
                      <a:pt x="19562674" y="3746712"/>
                    </a:cubicBezTo>
                    <a:lnTo>
                      <a:pt x="19753315" y="3302000"/>
                    </a:lnTo>
                    <a:lnTo>
                      <a:pt x="19823447" y="3126599"/>
                    </a:lnTo>
                    <a:cubicBezTo>
                      <a:pt x="19866318" y="3019461"/>
                      <a:pt x="19970094" y="2949215"/>
                      <a:pt x="20085492" y="2949222"/>
                    </a:cubicBezTo>
                    <a:lnTo>
                      <a:pt x="20267806" y="2949222"/>
                    </a:lnTo>
                    <a:cubicBezTo>
                      <a:pt x="20383204" y="2949215"/>
                      <a:pt x="20486980" y="3019461"/>
                      <a:pt x="20529851" y="3126599"/>
                    </a:cubicBezTo>
                    <a:lnTo>
                      <a:pt x="20599983" y="3302000"/>
                    </a:lnTo>
                    <a:lnTo>
                      <a:pt x="20790553" y="3746712"/>
                    </a:lnTo>
                    <a:cubicBezTo>
                      <a:pt x="20795227" y="3757616"/>
                      <a:pt x="20794107" y="3770141"/>
                      <a:pt x="20787573" y="3780043"/>
                    </a:cubicBezTo>
                    <a:cubicBezTo>
                      <a:pt x="20781037" y="3789945"/>
                      <a:pt x="20769962" y="3795899"/>
                      <a:pt x="20758097" y="3795889"/>
                    </a:cubicBezTo>
                    <a:lnTo>
                      <a:pt x="20693045" y="3795889"/>
                    </a:lnTo>
                    <a:cubicBezTo>
                      <a:pt x="20636607" y="3795883"/>
                      <a:pt x="20585601" y="3762249"/>
                      <a:pt x="20563363" y="3710375"/>
                    </a:cubicBezTo>
                    <a:lnTo>
                      <a:pt x="20409342" y="3351036"/>
                    </a:lnTo>
                    <a:cubicBezTo>
                      <a:pt x="20406095" y="3343487"/>
                      <a:pt x="20394736" y="3346662"/>
                      <a:pt x="20395865" y="3354775"/>
                    </a:cubicBezTo>
                    <a:lnTo>
                      <a:pt x="20458872" y="3795889"/>
                    </a:lnTo>
                    <a:lnTo>
                      <a:pt x="20526252" y="4604385"/>
                    </a:lnTo>
                    <a:cubicBezTo>
                      <a:pt x="20527060" y="4614207"/>
                      <a:pt x="20523722" y="4623919"/>
                      <a:pt x="20517048" y="4631170"/>
                    </a:cubicBezTo>
                    <a:cubicBezTo>
                      <a:pt x="20510374" y="4638421"/>
                      <a:pt x="20500970" y="4642549"/>
                      <a:pt x="20491115" y="4642555"/>
                    </a:cubicBezTo>
                    <a:lnTo>
                      <a:pt x="20437281" y="4642555"/>
                    </a:lnTo>
                    <a:cubicBezTo>
                      <a:pt x="20368299" y="4642564"/>
                      <a:pt x="20309422" y="4592699"/>
                      <a:pt x="20298076" y="4524657"/>
                    </a:cubicBezTo>
                    <a:lnTo>
                      <a:pt x="20183704" y="3837658"/>
                    </a:lnTo>
                    <a:cubicBezTo>
                      <a:pt x="20182363" y="3829755"/>
                      <a:pt x="20171076" y="3829755"/>
                      <a:pt x="20169735" y="3837658"/>
                    </a:cubicBezTo>
                    <a:lnTo>
                      <a:pt x="20055294" y="4524657"/>
                    </a:lnTo>
                    <a:cubicBezTo>
                      <a:pt x="20043942" y="4592725"/>
                      <a:pt x="19985025" y="4642598"/>
                      <a:pt x="19916017" y="4642555"/>
                    </a:cubicBezTo>
                    <a:lnTo>
                      <a:pt x="19862183" y="4642555"/>
                    </a:lnTo>
                    <a:cubicBezTo>
                      <a:pt x="19852328" y="4642549"/>
                      <a:pt x="19842925" y="4638421"/>
                      <a:pt x="19836250" y="4631170"/>
                    </a:cubicBezTo>
                    <a:cubicBezTo>
                      <a:pt x="19829576" y="4623919"/>
                      <a:pt x="19826238" y="4614207"/>
                      <a:pt x="19827047" y="4604385"/>
                    </a:cubicBezTo>
                    <a:lnTo>
                      <a:pt x="19894427" y="3795889"/>
                    </a:lnTo>
                    <a:lnTo>
                      <a:pt x="19957433" y="3354775"/>
                    </a:lnTo>
                    <a:moveTo>
                      <a:pt x="21573649" y="2384778"/>
                    </a:moveTo>
                    <a:cubicBezTo>
                      <a:pt x="21456749" y="2384778"/>
                      <a:pt x="21361983" y="2479544"/>
                      <a:pt x="21361983" y="2596444"/>
                    </a:cubicBezTo>
                    <a:lnTo>
                      <a:pt x="21361983" y="2667000"/>
                    </a:lnTo>
                    <a:cubicBezTo>
                      <a:pt x="21361983" y="2783900"/>
                      <a:pt x="21456749" y="2878667"/>
                      <a:pt x="21573649" y="2878667"/>
                    </a:cubicBezTo>
                    <a:cubicBezTo>
                      <a:pt x="21690549" y="2878667"/>
                      <a:pt x="21785315" y="2783900"/>
                      <a:pt x="21785315" y="2667000"/>
                    </a:cubicBezTo>
                    <a:lnTo>
                      <a:pt x="21785315" y="2596444"/>
                    </a:lnTo>
                    <a:cubicBezTo>
                      <a:pt x="21785315" y="2479544"/>
                      <a:pt x="21690549" y="2384778"/>
                      <a:pt x="21573649" y="2384778"/>
                    </a:cubicBezTo>
                    <a:moveTo>
                      <a:pt x="21354433" y="3354775"/>
                    </a:moveTo>
                    <a:cubicBezTo>
                      <a:pt x="21355633" y="3346662"/>
                      <a:pt x="21344203" y="3343487"/>
                      <a:pt x="21341028" y="3351036"/>
                    </a:cubicBezTo>
                    <a:lnTo>
                      <a:pt x="21187004" y="3710375"/>
                    </a:lnTo>
                    <a:cubicBezTo>
                      <a:pt x="21164748" y="3762296"/>
                      <a:pt x="21113672" y="3795939"/>
                      <a:pt x="21057183" y="3795889"/>
                    </a:cubicBezTo>
                    <a:lnTo>
                      <a:pt x="20992129" y="3795889"/>
                    </a:lnTo>
                    <a:cubicBezTo>
                      <a:pt x="20980265" y="3795899"/>
                      <a:pt x="20969190" y="3789945"/>
                      <a:pt x="20962655" y="3780043"/>
                    </a:cubicBezTo>
                    <a:cubicBezTo>
                      <a:pt x="20956119" y="3770141"/>
                      <a:pt x="20955000" y="3757616"/>
                      <a:pt x="20959674" y="3746712"/>
                    </a:cubicBezTo>
                    <a:lnTo>
                      <a:pt x="21150315" y="3302000"/>
                    </a:lnTo>
                    <a:lnTo>
                      <a:pt x="21220447" y="3126599"/>
                    </a:lnTo>
                    <a:cubicBezTo>
                      <a:pt x="21263318" y="3019461"/>
                      <a:pt x="21367094" y="2949215"/>
                      <a:pt x="21482492" y="2949222"/>
                    </a:cubicBezTo>
                    <a:lnTo>
                      <a:pt x="21664806" y="2949222"/>
                    </a:lnTo>
                    <a:cubicBezTo>
                      <a:pt x="21780204" y="2949215"/>
                      <a:pt x="21883980" y="3019461"/>
                      <a:pt x="21926851" y="3126599"/>
                    </a:cubicBezTo>
                    <a:lnTo>
                      <a:pt x="21996983" y="3302000"/>
                    </a:lnTo>
                    <a:lnTo>
                      <a:pt x="22187553" y="3746712"/>
                    </a:lnTo>
                    <a:cubicBezTo>
                      <a:pt x="22192227" y="3757616"/>
                      <a:pt x="22191107" y="3770141"/>
                      <a:pt x="22184573" y="3780043"/>
                    </a:cubicBezTo>
                    <a:cubicBezTo>
                      <a:pt x="22178037" y="3789945"/>
                      <a:pt x="22166962" y="3795899"/>
                      <a:pt x="22155097" y="3795889"/>
                    </a:cubicBezTo>
                    <a:lnTo>
                      <a:pt x="22090045" y="3795889"/>
                    </a:lnTo>
                    <a:cubicBezTo>
                      <a:pt x="22033607" y="3795883"/>
                      <a:pt x="21982601" y="3762249"/>
                      <a:pt x="21960363" y="3710375"/>
                    </a:cubicBezTo>
                    <a:lnTo>
                      <a:pt x="21806342" y="3351036"/>
                    </a:lnTo>
                    <a:cubicBezTo>
                      <a:pt x="21803095" y="3343487"/>
                      <a:pt x="21791736" y="3346662"/>
                      <a:pt x="21792865" y="3354775"/>
                    </a:cubicBezTo>
                    <a:lnTo>
                      <a:pt x="21855872" y="3795889"/>
                    </a:lnTo>
                    <a:lnTo>
                      <a:pt x="21923252" y="4604385"/>
                    </a:lnTo>
                    <a:cubicBezTo>
                      <a:pt x="21924060" y="4614207"/>
                      <a:pt x="21920722" y="4623919"/>
                      <a:pt x="21914048" y="4631170"/>
                    </a:cubicBezTo>
                    <a:cubicBezTo>
                      <a:pt x="21907374" y="4638421"/>
                      <a:pt x="21897970" y="4642549"/>
                      <a:pt x="21888115" y="4642555"/>
                    </a:cubicBezTo>
                    <a:lnTo>
                      <a:pt x="21834281" y="4642555"/>
                    </a:lnTo>
                    <a:cubicBezTo>
                      <a:pt x="21765299" y="4642564"/>
                      <a:pt x="21706422" y="4592699"/>
                      <a:pt x="21695076" y="4524657"/>
                    </a:cubicBezTo>
                    <a:lnTo>
                      <a:pt x="21580704" y="3837658"/>
                    </a:lnTo>
                    <a:cubicBezTo>
                      <a:pt x="21579363" y="3829755"/>
                      <a:pt x="21568076" y="3829755"/>
                      <a:pt x="21566735" y="3837658"/>
                    </a:cubicBezTo>
                    <a:lnTo>
                      <a:pt x="21452294" y="4524657"/>
                    </a:lnTo>
                    <a:cubicBezTo>
                      <a:pt x="21440942" y="4592725"/>
                      <a:pt x="21382025" y="4642598"/>
                      <a:pt x="21313017" y="4642555"/>
                    </a:cubicBezTo>
                    <a:lnTo>
                      <a:pt x="21259183" y="4642555"/>
                    </a:lnTo>
                    <a:cubicBezTo>
                      <a:pt x="21249328" y="4642549"/>
                      <a:pt x="21239925" y="4638421"/>
                      <a:pt x="21233250" y="4631170"/>
                    </a:cubicBezTo>
                    <a:cubicBezTo>
                      <a:pt x="21226576" y="4623919"/>
                      <a:pt x="21223238" y="4614207"/>
                      <a:pt x="21224047" y="4604385"/>
                    </a:cubicBezTo>
                    <a:lnTo>
                      <a:pt x="21291427" y="3795889"/>
                    </a:lnTo>
                    <a:lnTo>
                      <a:pt x="21354433" y="3354775"/>
                    </a:lnTo>
                    <a:moveTo>
                      <a:pt x="22970649" y="2384778"/>
                    </a:moveTo>
                    <a:cubicBezTo>
                      <a:pt x="22853749" y="2384778"/>
                      <a:pt x="22758983" y="2479544"/>
                      <a:pt x="22758983" y="2596444"/>
                    </a:cubicBezTo>
                    <a:lnTo>
                      <a:pt x="22758983" y="2667000"/>
                    </a:lnTo>
                    <a:cubicBezTo>
                      <a:pt x="22758983" y="2783900"/>
                      <a:pt x="22853749" y="2878667"/>
                      <a:pt x="22970649" y="2878667"/>
                    </a:cubicBezTo>
                    <a:cubicBezTo>
                      <a:pt x="23087549" y="2878667"/>
                      <a:pt x="23182315" y="2783900"/>
                      <a:pt x="23182315" y="2667000"/>
                    </a:cubicBezTo>
                    <a:lnTo>
                      <a:pt x="23182315" y="2596444"/>
                    </a:lnTo>
                    <a:cubicBezTo>
                      <a:pt x="23182315" y="2479544"/>
                      <a:pt x="23087549" y="2384778"/>
                      <a:pt x="22970649" y="2384778"/>
                    </a:cubicBezTo>
                    <a:moveTo>
                      <a:pt x="22751433" y="3354775"/>
                    </a:moveTo>
                    <a:cubicBezTo>
                      <a:pt x="22752633" y="3346662"/>
                      <a:pt x="22741203" y="3343487"/>
                      <a:pt x="22738028" y="3351036"/>
                    </a:cubicBezTo>
                    <a:lnTo>
                      <a:pt x="22584004" y="3710375"/>
                    </a:lnTo>
                    <a:cubicBezTo>
                      <a:pt x="22561748" y="3762296"/>
                      <a:pt x="22510672" y="3795939"/>
                      <a:pt x="22454183" y="3795889"/>
                    </a:cubicBezTo>
                    <a:lnTo>
                      <a:pt x="22389129" y="3795889"/>
                    </a:lnTo>
                    <a:cubicBezTo>
                      <a:pt x="22377265" y="3795899"/>
                      <a:pt x="22366190" y="3789945"/>
                      <a:pt x="22359655" y="3780043"/>
                    </a:cubicBezTo>
                    <a:cubicBezTo>
                      <a:pt x="22353119" y="3770141"/>
                      <a:pt x="22352000" y="3757616"/>
                      <a:pt x="22356674" y="3746712"/>
                    </a:cubicBezTo>
                    <a:lnTo>
                      <a:pt x="22547315" y="3302000"/>
                    </a:lnTo>
                    <a:lnTo>
                      <a:pt x="22617447" y="3126599"/>
                    </a:lnTo>
                    <a:cubicBezTo>
                      <a:pt x="22660318" y="3019461"/>
                      <a:pt x="22764094" y="2949215"/>
                      <a:pt x="22879492" y="2949222"/>
                    </a:cubicBezTo>
                    <a:lnTo>
                      <a:pt x="23061806" y="2949222"/>
                    </a:lnTo>
                    <a:cubicBezTo>
                      <a:pt x="23177204" y="2949215"/>
                      <a:pt x="23280980" y="3019461"/>
                      <a:pt x="23323851" y="3126599"/>
                    </a:cubicBezTo>
                    <a:lnTo>
                      <a:pt x="23393983" y="3302000"/>
                    </a:lnTo>
                    <a:lnTo>
                      <a:pt x="23584553" y="3746712"/>
                    </a:lnTo>
                    <a:cubicBezTo>
                      <a:pt x="23589227" y="3757616"/>
                      <a:pt x="23588107" y="3770141"/>
                      <a:pt x="23581573" y="3780043"/>
                    </a:cubicBezTo>
                    <a:cubicBezTo>
                      <a:pt x="23575037" y="3789945"/>
                      <a:pt x="23563962" y="3795899"/>
                      <a:pt x="23552097" y="3795889"/>
                    </a:cubicBezTo>
                    <a:lnTo>
                      <a:pt x="23487045" y="3795889"/>
                    </a:lnTo>
                    <a:cubicBezTo>
                      <a:pt x="23430607" y="3795883"/>
                      <a:pt x="23379601" y="3762249"/>
                      <a:pt x="23357363" y="3710375"/>
                    </a:cubicBezTo>
                    <a:lnTo>
                      <a:pt x="23203342" y="3351036"/>
                    </a:lnTo>
                    <a:cubicBezTo>
                      <a:pt x="23200095" y="3343487"/>
                      <a:pt x="23188736" y="3346662"/>
                      <a:pt x="23189865" y="3354775"/>
                    </a:cubicBezTo>
                    <a:lnTo>
                      <a:pt x="23252872" y="3795889"/>
                    </a:lnTo>
                    <a:lnTo>
                      <a:pt x="23320252" y="4604385"/>
                    </a:lnTo>
                    <a:cubicBezTo>
                      <a:pt x="23321060" y="4614207"/>
                      <a:pt x="23317722" y="4623919"/>
                      <a:pt x="23311048" y="4631170"/>
                    </a:cubicBezTo>
                    <a:cubicBezTo>
                      <a:pt x="23304374" y="4638421"/>
                      <a:pt x="23294970" y="4642549"/>
                      <a:pt x="23285115" y="4642555"/>
                    </a:cubicBezTo>
                    <a:lnTo>
                      <a:pt x="23231281" y="4642555"/>
                    </a:lnTo>
                    <a:cubicBezTo>
                      <a:pt x="23162299" y="4642564"/>
                      <a:pt x="23103422" y="4592699"/>
                      <a:pt x="23092076" y="4524657"/>
                    </a:cubicBezTo>
                    <a:lnTo>
                      <a:pt x="22977704" y="3837658"/>
                    </a:lnTo>
                    <a:cubicBezTo>
                      <a:pt x="22976363" y="3829755"/>
                      <a:pt x="22965076" y="3829755"/>
                      <a:pt x="22963735" y="3837658"/>
                    </a:cubicBezTo>
                    <a:lnTo>
                      <a:pt x="22849294" y="4524657"/>
                    </a:lnTo>
                    <a:cubicBezTo>
                      <a:pt x="22837942" y="4592725"/>
                      <a:pt x="22779025" y="4642598"/>
                      <a:pt x="22710017" y="4642555"/>
                    </a:cubicBezTo>
                    <a:lnTo>
                      <a:pt x="22656183" y="4642555"/>
                    </a:lnTo>
                    <a:cubicBezTo>
                      <a:pt x="22646328" y="4642549"/>
                      <a:pt x="22636925" y="4638421"/>
                      <a:pt x="22630250" y="4631170"/>
                    </a:cubicBezTo>
                    <a:cubicBezTo>
                      <a:pt x="22623576" y="4623919"/>
                      <a:pt x="22620238" y="4614207"/>
                      <a:pt x="22621047" y="4604385"/>
                    </a:cubicBezTo>
                    <a:lnTo>
                      <a:pt x="22688427" y="3795889"/>
                    </a:lnTo>
                    <a:lnTo>
                      <a:pt x="22751433" y="3354775"/>
                    </a:lnTo>
                    <a:moveTo>
                      <a:pt x="24367649" y="2384778"/>
                    </a:moveTo>
                    <a:cubicBezTo>
                      <a:pt x="24250749" y="2384778"/>
                      <a:pt x="24155983" y="2479544"/>
                      <a:pt x="24155983" y="2596444"/>
                    </a:cubicBezTo>
                    <a:lnTo>
                      <a:pt x="24155983" y="2667000"/>
                    </a:lnTo>
                    <a:cubicBezTo>
                      <a:pt x="24155983" y="2783900"/>
                      <a:pt x="24250749" y="2878667"/>
                      <a:pt x="24367649" y="2878667"/>
                    </a:cubicBezTo>
                    <a:cubicBezTo>
                      <a:pt x="24484549" y="2878667"/>
                      <a:pt x="24579315" y="2783900"/>
                      <a:pt x="24579315" y="2667000"/>
                    </a:cubicBezTo>
                    <a:lnTo>
                      <a:pt x="24579315" y="2596444"/>
                    </a:lnTo>
                    <a:cubicBezTo>
                      <a:pt x="24579315" y="2479544"/>
                      <a:pt x="24484549" y="2384778"/>
                      <a:pt x="24367649" y="2384778"/>
                    </a:cubicBezTo>
                    <a:moveTo>
                      <a:pt x="24148433" y="3354775"/>
                    </a:moveTo>
                    <a:cubicBezTo>
                      <a:pt x="24149633" y="3346662"/>
                      <a:pt x="24138203" y="3343487"/>
                      <a:pt x="24135028" y="3351036"/>
                    </a:cubicBezTo>
                    <a:lnTo>
                      <a:pt x="23981004" y="3710375"/>
                    </a:lnTo>
                    <a:cubicBezTo>
                      <a:pt x="23958748" y="3762296"/>
                      <a:pt x="23907672" y="3795939"/>
                      <a:pt x="23851183" y="3795889"/>
                    </a:cubicBezTo>
                    <a:lnTo>
                      <a:pt x="23786129" y="3795889"/>
                    </a:lnTo>
                    <a:cubicBezTo>
                      <a:pt x="23774265" y="3795899"/>
                      <a:pt x="23763190" y="3789945"/>
                      <a:pt x="23756655" y="3780043"/>
                    </a:cubicBezTo>
                    <a:cubicBezTo>
                      <a:pt x="23750119" y="3770141"/>
                      <a:pt x="23749000" y="3757616"/>
                      <a:pt x="23753674" y="3746712"/>
                    </a:cubicBezTo>
                    <a:lnTo>
                      <a:pt x="23944315" y="3302000"/>
                    </a:lnTo>
                    <a:lnTo>
                      <a:pt x="24014447" y="3126599"/>
                    </a:lnTo>
                    <a:cubicBezTo>
                      <a:pt x="24057318" y="3019461"/>
                      <a:pt x="24161094" y="2949215"/>
                      <a:pt x="24276492" y="2949222"/>
                    </a:cubicBezTo>
                    <a:lnTo>
                      <a:pt x="24458806" y="2949222"/>
                    </a:lnTo>
                    <a:cubicBezTo>
                      <a:pt x="24574204" y="2949215"/>
                      <a:pt x="24677980" y="3019461"/>
                      <a:pt x="24720851" y="3126599"/>
                    </a:cubicBezTo>
                    <a:lnTo>
                      <a:pt x="24790983" y="3302000"/>
                    </a:lnTo>
                    <a:lnTo>
                      <a:pt x="24981553" y="3746712"/>
                    </a:lnTo>
                    <a:cubicBezTo>
                      <a:pt x="24986227" y="3757616"/>
                      <a:pt x="24985107" y="3770141"/>
                      <a:pt x="24978573" y="3780043"/>
                    </a:cubicBezTo>
                    <a:cubicBezTo>
                      <a:pt x="24972037" y="3789945"/>
                      <a:pt x="24960962" y="3795899"/>
                      <a:pt x="24949097" y="3795889"/>
                    </a:cubicBezTo>
                    <a:lnTo>
                      <a:pt x="24884045" y="3795889"/>
                    </a:lnTo>
                    <a:cubicBezTo>
                      <a:pt x="24827607" y="3795883"/>
                      <a:pt x="24776601" y="3762249"/>
                      <a:pt x="24754363" y="3710375"/>
                    </a:cubicBezTo>
                    <a:lnTo>
                      <a:pt x="24600342" y="3351036"/>
                    </a:lnTo>
                    <a:cubicBezTo>
                      <a:pt x="24597095" y="3343487"/>
                      <a:pt x="24585736" y="3346662"/>
                      <a:pt x="24586865" y="3354775"/>
                    </a:cubicBezTo>
                    <a:lnTo>
                      <a:pt x="24649872" y="3795889"/>
                    </a:lnTo>
                    <a:lnTo>
                      <a:pt x="24717252" y="4604385"/>
                    </a:lnTo>
                    <a:cubicBezTo>
                      <a:pt x="24718060" y="4614207"/>
                      <a:pt x="24714722" y="4623919"/>
                      <a:pt x="24708048" y="4631170"/>
                    </a:cubicBezTo>
                    <a:cubicBezTo>
                      <a:pt x="24701374" y="4638421"/>
                      <a:pt x="24691970" y="4642549"/>
                      <a:pt x="24682115" y="4642555"/>
                    </a:cubicBezTo>
                    <a:lnTo>
                      <a:pt x="24628281" y="4642555"/>
                    </a:lnTo>
                    <a:cubicBezTo>
                      <a:pt x="24559299" y="4642564"/>
                      <a:pt x="24500422" y="4592699"/>
                      <a:pt x="24489076" y="4524657"/>
                    </a:cubicBezTo>
                    <a:lnTo>
                      <a:pt x="24374704" y="3837658"/>
                    </a:lnTo>
                    <a:cubicBezTo>
                      <a:pt x="24373363" y="3829755"/>
                      <a:pt x="24362076" y="3829755"/>
                      <a:pt x="24360735" y="3837658"/>
                    </a:cubicBezTo>
                    <a:lnTo>
                      <a:pt x="24246294" y="4524657"/>
                    </a:lnTo>
                    <a:cubicBezTo>
                      <a:pt x="24234942" y="4592725"/>
                      <a:pt x="24176025" y="4642598"/>
                      <a:pt x="24107017" y="4642555"/>
                    </a:cubicBezTo>
                    <a:lnTo>
                      <a:pt x="24053183" y="4642555"/>
                    </a:lnTo>
                    <a:cubicBezTo>
                      <a:pt x="24043328" y="4642549"/>
                      <a:pt x="24033925" y="4638421"/>
                      <a:pt x="24027250" y="4631170"/>
                    </a:cubicBezTo>
                    <a:cubicBezTo>
                      <a:pt x="24020576" y="4623919"/>
                      <a:pt x="24017238" y="4614207"/>
                      <a:pt x="24018047" y="4604385"/>
                    </a:cubicBezTo>
                    <a:lnTo>
                      <a:pt x="24085427" y="3795889"/>
                    </a:lnTo>
                    <a:lnTo>
                      <a:pt x="24148433" y="3354775"/>
                    </a:lnTo>
                    <a:moveTo>
                      <a:pt x="25764649" y="2384778"/>
                    </a:moveTo>
                    <a:cubicBezTo>
                      <a:pt x="25647749" y="2384778"/>
                      <a:pt x="25552983" y="2479544"/>
                      <a:pt x="25552983" y="2596444"/>
                    </a:cubicBezTo>
                    <a:lnTo>
                      <a:pt x="25552983" y="2667000"/>
                    </a:lnTo>
                    <a:cubicBezTo>
                      <a:pt x="25552983" y="2783900"/>
                      <a:pt x="25647749" y="2878667"/>
                      <a:pt x="25764649" y="2878667"/>
                    </a:cubicBezTo>
                    <a:cubicBezTo>
                      <a:pt x="25881549" y="2878667"/>
                      <a:pt x="25976315" y="2783900"/>
                      <a:pt x="25976315" y="2667000"/>
                    </a:cubicBezTo>
                    <a:lnTo>
                      <a:pt x="25976315" y="2596444"/>
                    </a:lnTo>
                    <a:cubicBezTo>
                      <a:pt x="25976315" y="2479544"/>
                      <a:pt x="25881549" y="2384778"/>
                      <a:pt x="25764649" y="2384778"/>
                    </a:cubicBezTo>
                    <a:moveTo>
                      <a:pt x="25545433" y="3354775"/>
                    </a:moveTo>
                    <a:cubicBezTo>
                      <a:pt x="25546633" y="3346662"/>
                      <a:pt x="25535203" y="3343487"/>
                      <a:pt x="25532028" y="3351036"/>
                    </a:cubicBezTo>
                    <a:lnTo>
                      <a:pt x="25378004" y="3710375"/>
                    </a:lnTo>
                    <a:cubicBezTo>
                      <a:pt x="25355748" y="3762296"/>
                      <a:pt x="25304672" y="3795939"/>
                      <a:pt x="25248183" y="3795889"/>
                    </a:cubicBezTo>
                    <a:lnTo>
                      <a:pt x="25183129" y="3795889"/>
                    </a:lnTo>
                    <a:cubicBezTo>
                      <a:pt x="25171265" y="3795899"/>
                      <a:pt x="25160190" y="3789945"/>
                      <a:pt x="25153655" y="3780043"/>
                    </a:cubicBezTo>
                    <a:cubicBezTo>
                      <a:pt x="25147119" y="3770141"/>
                      <a:pt x="25146000" y="3757616"/>
                      <a:pt x="25150674" y="3746712"/>
                    </a:cubicBezTo>
                    <a:lnTo>
                      <a:pt x="25341315" y="3302000"/>
                    </a:lnTo>
                    <a:lnTo>
                      <a:pt x="25411447" y="3126599"/>
                    </a:lnTo>
                    <a:cubicBezTo>
                      <a:pt x="25454318" y="3019461"/>
                      <a:pt x="25558094" y="2949215"/>
                      <a:pt x="25673492" y="2949222"/>
                    </a:cubicBezTo>
                    <a:lnTo>
                      <a:pt x="25855806" y="2949222"/>
                    </a:lnTo>
                    <a:cubicBezTo>
                      <a:pt x="25971204" y="2949215"/>
                      <a:pt x="26074980" y="3019461"/>
                      <a:pt x="26117849" y="3126599"/>
                    </a:cubicBezTo>
                    <a:lnTo>
                      <a:pt x="26187981" y="3302000"/>
                    </a:lnTo>
                    <a:lnTo>
                      <a:pt x="26378553" y="3746712"/>
                    </a:lnTo>
                    <a:cubicBezTo>
                      <a:pt x="26383228" y="3757616"/>
                      <a:pt x="26382109" y="3770141"/>
                      <a:pt x="26375573" y="3780043"/>
                    </a:cubicBezTo>
                    <a:cubicBezTo>
                      <a:pt x="26369037" y="3789945"/>
                      <a:pt x="26357962" y="3795899"/>
                      <a:pt x="26346099" y="3795889"/>
                    </a:cubicBezTo>
                    <a:lnTo>
                      <a:pt x="26281045" y="3795889"/>
                    </a:lnTo>
                    <a:cubicBezTo>
                      <a:pt x="26224605" y="3795883"/>
                      <a:pt x="26173601" y="3762249"/>
                      <a:pt x="26151363" y="3710375"/>
                    </a:cubicBezTo>
                    <a:lnTo>
                      <a:pt x="25997342" y="3351036"/>
                    </a:lnTo>
                    <a:cubicBezTo>
                      <a:pt x="25994095" y="3343487"/>
                      <a:pt x="25982736" y="3346662"/>
                      <a:pt x="25983865" y="3354775"/>
                    </a:cubicBezTo>
                    <a:lnTo>
                      <a:pt x="26046871" y="3795889"/>
                    </a:lnTo>
                    <a:lnTo>
                      <a:pt x="26114252" y="4604385"/>
                    </a:lnTo>
                    <a:cubicBezTo>
                      <a:pt x="26115059" y="4614207"/>
                      <a:pt x="26111722" y="4623919"/>
                      <a:pt x="26105047" y="4631170"/>
                    </a:cubicBezTo>
                    <a:cubicBezTo>
                      <a:pt x="26098374" y="4638421"/>
                      <a:pt x="26088970" y="4642549"/>
                      <a:pt x="26079117" y="4642555"/>
                    </a:cubicBezTo>
                    <a:lnTo>
                      <a:pt x="26025281" y="4642555"/>
                    </a:lnTo>
                    <a:cubicBezTo>
                      <a:pt x="25956299" y="4642564"/>
                      <a:pt x="25897422" y="4592699"/>
                      <a:pt x="25886076" y="4524657"/>
                    </a:cubicBezTo>
                    <a:lnTo>
                      <a:pt x="25771704" y="3837658"/>
                    </a:lnTo>
                    <a:cubicBezTo>
                      <a:pt x="25770363" y="3829755"/>
                      <a:pt x="25759076" y="3829755"/>
                      <a:pt x="25757735" y="3837658"/>
                    </a:cubicBezTo>
                    <a:lnTo>
                      <a:pt x="25643294" y="4524657"/>
                    </a:lnTo>
                    <a:cubicBezTo>
                      <a:pt x="25631942" y="4592725"/>
                      <a:pt x="25573025" y="4642598"/>
                      <a:pt x="25504017" y="4642555"/>
                    </a:cubicBezTo>
                    <a:lnTo>
                      <a:pt x="25450183" y="4642555"/>
                    </a:lnTo>
                    <a:cubicBezTo>
                      <a:pt x="25440328" y="4642549"/>
                      <a:pt x="25430925" y="4638421"/>
                      <a:pt x="25424250" y="4631170"/>
                    </a:cubicBezTo>
                    <a:cubicBezTo>
                      <a:pt x="25417576" y="4623919"/>
                      <a:pt x="25414238" y="4614207"/>
                      <a:pt x="25415047" y="4604385"/>
                    </a:cubicBezTo>
                    <a:lnTo>
                      <a:pt x="25482427" y="3795889"/>
                    </a:lnTo>
                    <a:lnTo>
                      <a:pt x="25545433" y="3354775"/>
                    </a:lnTo>
                    <a:moveTo>
                      <a:pt x="27161649" y="2384778"/>
                    </a:moveTo>
                    <a:cubicBezTo>
                      <a:pt x="27044748" y="2384778"/>
                      <a:pt x="26949981" y="2479544"/>
                      <a:pt x="26949981" y="2596444"/>
                    </a:cubicBezTo>
                    <a:lnTo>
                      <a:pt x="26949981" y="2667000"/>
                    </a:lnTo>
                    <a:cubicBezTo>
                      <a:pt x="26949981" y="2783900"/>
                      <a:pt x="27044748" y="2878667"/>
                      <a:pt x="27161649" y="2878667"/>
                    </a:cubicBezTo>
                    <a:cubicBezTo>
                      <a:pt x="27278550" y="2878667"/>
                      <a:pt x="27373317" y="2783900"/>
                      <a:pt x="27373317" y="2667000"/>
                    </a:cubicBezTo>
                    <a:lnTo>
                      <a:pt x="27373317" y="2596444"/>
                    </a:lnTo>
                    <a:cubicBezTo>
                      <a:pt x="27373317" y="2479544"/>
                      <a:pt x="27278550" y="2384778"/>
                      <a:pt x="27161649" y="2384778"/>
                    </a:cubicBezTo>
                    <a:moveTo>
                      <a:pt x="26942431" y="3354775"/>
                    </a:moveTo>
                    <a:cubicBezTo>
                      <a:pt x="26943631" y="3346662"/>
                      <a:pt x="26932203" y="3343487"/>
                      <a:pt x="26929028" y="3351036"/>
                    </a:cubicBezTo>
                    <a:lnTo>
                      <a:pt x="26775006" y="3710375"/>
                    </a:lnTo>
                    <a:cubicBezTo>
                      <a:pt x="26752747" y="3762296"/>
                      <a:pt x="26701671" y="3795939"/>
                      <a:pt x="26645181" y="3795889"/>
                    </a:cubicBezTo>
                    <a:lnTo>
                      <a:pt x="26580131" y="3795889"/>
                    </a:lnTo>
                    <a:cubicBezTo>
                      <a:pt x="26568265" y="3795899"/>
                      <a:pt x="26557190" y="3789945"/>
                      <a:pt x="26550654" y="3780043"/>
                    </a:cubicBezTo>
                    <a:cubicBezTo>
                      <a:pt x="26544121" y="3770141"/>
                      <a:pt x="26543001" y="3757616"/>
                      <a:pt x="26547674" y="3746712"/>
                    </a:cubicBezTo>
                    <a:lnTo>
                      <a:pt x="26738317" y="3302000"/>
                    </a:lnTo>
                    <a:lnTo>
                      <a:pt x="26808449" y="3126599"/>
                    </a:lnTo>
                    <a:cubicBezTo>
                      <a:pt x="26851318" y="3019461"/>
                      <a:pt x="26955094" y="2949215"/>
                      <a:pt x="27070492" y="2949222"/>
                    </a:cubicBezTo>
                    <a:lnTo>
                      <a:pt x="27252806" y="2949222"/>
                    </a:lnTo>
                    <a:cubicBezTo>
                      <a:pt x="27368204" y="2949215"/>
                      <a:pt x="27471980" y="3019461"/>
                      <a:pt x="27514849" y="3126599"/>
                    </a:cubicBezTo>
                    <a:lnTo>
                      <a:pt x="27584981" y="3302000"/>
                    </a:lnTo>
                    <a:lnTo>
                      <a:pt x="27775553" y="3746712"/>
                    </a:lnTo>
                    <a:cubicBezTo>
                      <a:pt x="27780228" y="3757616"/>
                      <a:pt x="27779109" y="3770141"/>
                      <a:pt x="27772573" y="3780043"/>
                    </a:cubicBezTo>
                    <a:cubicBezTo>
                      <a:pt x="27766037" y="3789945"/>
                      <a:pt x="27754962" y="3795899"/>
                      <a:pt x="27743099" y="3795889"/>
                    </a:cubicBezTo>
                    <a:lnTo>
                      <a:pt x="27678045" y="3795889"/>
                    </a:lnTo>
                    <a:cubicBezTo>
                      <a:pt x="27621605" y="3795883"/>
                      <a:pt x="27570601" y="3762249"/>
                      <a:pt x="27548363" y="3710375"/>
                    </a:cubicBezTo>
                    <a:lnTo>
                      <a:pt x="27394342" y="3351036"/>
                    </a:lnTo>
                    <a:cubicBezTo>
                      <a:pt x="27391095" y="3343487"/>
                      <a:pt x="27379735" y="3346662"/>
                      <a:pt x="27380867" y="3354775"/>
                    </a:cubicBezTo>
                    <a:lnTo>
                      <a:pt x="27443871" y="3795889"/>
                    </a:lnTo>
                    <a:lnTo>
                      <a:pt x="27511252" y="4604385"/>
                    </a:lnTo>
                    <a:cubicBezTo>
                      <a:pt x="27512059" y="4614207"/>
                      <a:pt x="27508722" y="4623919"/>
                      <a:pt x="27502047" y="4631170"/>
                    </a:cubicBezTo>
                    <a:cubicBezTo>
                      <a:pt x="27495374" y="4638421"/>
                      <a:pt x="27485970" y="4642549"/>
                      <a:pt x="27476117" y="4642555"/>
                    </a:cubicBezTo>
                    <a:lnTo>
                      <a:pt x="27422281" y="4642555"/>
                    </a:lnTo>
                    <a:cubicBezTo>
                      <a:pt x="27353299" y="4642564"/>
                      <a:pt x="27294422" y="4592699"/>
                      <a:pt x="27283074" y="4524657"/>
                    </a:cubicBezTo>
                    <a:lnTo>
                      <a:pt x="27168706" y="3837658"/>
                    </a:lnTo>
                    <a:cubicBezTo>
                      <a:pt x="27167363" y="3829755"/>
                      <a:pt x="27156074" y="3829755"/>
                      <a:pt x="27154735" y="3837658"/>
                    </a:cubicBezTo>
                    <a:lnTo>
                      <a:pt x="27040292" y="4524657"/>
                    </a:lnTo>
                    <a:cubicBezTo>
                      <a:pt x="27028941" y="4592725"/>
                      <a:pt x="26970027" y="4642598"/>
                      <a:pt x="26901017" y="4642555"/>
                    </a:cubicBezTo>
                    <a:lnTo>
                      <a:pt x="26847181" y="4642555"/>
                    </a:lnTo>
                    <a:cubicBezTo>
                      <a:pt x="26837328" y="4642549"/>
                      <a:pt x="26827924" y="4638421"/>
                      <a:pt x="26821251" y="4631170"/>
                    </a:cubicBezTo>
                    <a:cubicBezTo>
                      <a:pt x="26814576" y="4623919"/>
                      <a:pt x="26811239" y="4614207"/>
                      <a:pt x="26812046" y="4604385"/>
                    </a:cubicBezTo>
                    <a:lnTo>
                      <a:pt x="26879427" y="3795889"/>
                    </a:lnTo>
                    <a:lnTo>
                      <a:pt x="26942431" y="3354775"/>
                    </a:lnTo>
                    <a:moveTo>
                      <a:pt x="28558649" y="2384778"/>
                    </a:moveTo>
                    <a:cubicBezTo>
                      <a:pt x="28441748" y="2384778"/>
                      <a:pt x="28346981" y="2479544"/>
                      <a:pt x="28346981" y="2596444"/>
                    </a:cubicBezTo>
                    <a:lnTo>
                      <a:pt x="28346981" y="2667000"/>
                    </a:lnTo>
                    <a:cubicBezTo>
                      <a:pt x="28346981" y="2783900"/>
                      <a:pt x="28441748" y="2878667"/>
                      <a:pt x="28558649" y="2878667"/>
                    </a:cubicBezTo>
                    <a:cubicBezTo>
                      <a:pt x="28675550" y="2878667"/>
                      <a:pt x="28770317" y="2783900"/>
                      <a:pt x="28770317" y="2667000"/>
                    </a:cubicBezTo>
                    <a:lnTo>
                      <a:pt x="28770317" y="2596444"/>
                    </a:lnTo>
                    <a:cubicBezTo>
                      <a:pt x="28770317" y="2479544"/>
                      <a:pt x="28675550" y="2384778"/>
                      <a:pt x="28558649" y="2384778"/>
                    </a:cubicBezTo>
                    <a:moveTo>
                      <a:pt x="28339431" y="3354775"/>
                    </a:moveTo>
                    <a:cubicBezTo>
                      <a:pt x="28340631" y="3346662"/>
                      <a:pt x="28329203" y="3343487"/>
                      <a:pt x="28326028" y="3351036"/>
                    </a:cubicBezTo>
                    <a:lnTo>
                      <a:pt x="28172006" y="3710375"/>
                    </a:lnTo>
                    <a:cubicBezTo>
                      <a:pt x="28149747" y="3762296"/>
                      <a:pt x="28098671" y="3795939"/>
                      <a:pt x="28042181" y="3795889"/>
                    </a:cubicBezTo>
                    <a:lnTo>
                      <a:pt x="27977131" y="3795889"/>
                    </a:lnTo>
                    <a:cubicBezTo>
                      <a:pt x="27965265" y="3795899"/>
                      <a:pt x="27954190" y="3789945"/>
                      <a:pt x="27947654" y="3780043"/>
                    </a:cubicBezTo>
                    <a:cubicBezTo>
                      <a:pt x="27941121" y="3770141"/>
                      <a:pt x="27940001" y="3757616"/>
                      <a:pt x="27944674" y="3746712"/>
                    </a:cubicBezTo>
                    <a:lnTo>
                      <a:pt x="28135317" y="3302000"/>
                    </a:lnTo>
                    <a:lnTo>
                      <a:pt x="28205449" y="3126599"/>
                    </a:lnTo>
                    <a:cubicBezTo>
                      <a:pt x="28248318" y="3019461"/>
                      <a:pt x="28352094" y="2949215"/>
                      <a:pt x="28467492" y="2949222"/>
                    </a:cubicBezTo>
                    <a:lnTo>
                      <a:pt x="28649806" y="2949222"/>
                    </a:lnTo>
                    <a:cubicBezTo>
                      <a:pt x="28765204" y="2949215"/>
                      <a:pt x="28868980" y="3019461"/>
                      <a:pt x="28911849" y="3126599"/>
                    </a:cubicBezTo>
                    <a:lnTo>
                      <a:pt x="28981981" y="3302000"/>
                    </a:lnTo>
                    <a:lnTo>
                      <a:pt x="29172553" y="3746712"/>
                    </a:lnTo>
                    <a:cubicBezTo>
                      <a:pt x="29177228" y="3757616"/>
                      <a:pt x="29176109" y="3770141"/>
                      <a:pt x="29169573" y="3780043"/>
                    </a:cubicBezTo>
                    <a:cubicBezTo>
                      <a:pt x="29163037" y="3789945"/>
                      <a:pt x="29151962" y="3795899"/>
                      <a:pt x="29140099" y="3795889"/>
                    </a:cubicBezTo>
                    <a:lnTo>
                      <a:pt x="29075045" y="3795889"/>
                    </a:lnTo>
                    <a:cubicBezTo>
                      <a:pt x="29018605" y="3795883"/>
                      <a:pt x="28967601" y="3762249"/>
                      <a:pt x="28945363" y="3710375"/>
                    </a:cubicBezTo>
                    <a:lnTo>
                      <a:pt x="28791342" y="3351036"/>
                    </a:lnTo>
                    <a:cubicBezTo>
                      <a:pt x="28788095" y="3343487"/>
                      <a:pt x="28776735" y="3346662"/>
                      <a:pt x="28777867" y="3354775"/>
                    </a:cubicBezTo>
                    <a:lnTo>
                      <a:pt x="28840871" y="3795889"/>
                    </a:lnTo>
                    <a:lnTo>
                      <a:pt x="28908252" y="4604385"/>
                    </a:lnTo>
                    <a:cubicBezTo>
                      <a:pt x="28909059" y="4614207"/>
                      <a:pt x="28905722" y="4623919"/>
                      <a:pt x="28899047" y="4631170"/>
                    </a:cubicBezTo>
                    <a:cubicBezTo>
                      <a:pt x="28892374" y="4638421"/>
                      <a:pt x="28882970" y="4642549"/>
                      <a:pt x="28873117" y="4642555"/>
                    </a:cubicBezTo>
                    <a:lnTo>
                      <a:pt x="28819281" y="4642555"/>
                    </a:lnTo>
                    <a:cubicBezTo>
                      <a:pt x="28750299" y="4642564"/>
                      <a:pt x="28691422" y="4592699"/>
                      <a:pt x="28680074" y="4524657"/>
                    </a:cubicBezTo>
                    <a:lnTo>
                      <a:pt x="28565706" y="3837658"/>
                    </a:lnTo>
                    <a:cubicBezTo>
                      <a:pt x="28564363" y="3829755"/>
                      <a:pt x="28553074" y="3829755"/>
                      <a:pt x="28551735" y="3837658"/>
                    </a:cubicBezTo>
                    <a:lnTo>
                      <a:pt x="28437292" y="4524657"/>
                    </a:lnTo>
                    <a:cubicBezTo>
                      <a:pt x="28425941" y="4592725"/>
                      <a:pt x="28367027" y="4642598"/>
                      <a:pt x="28298017" y="4642555"/>
                    </a:cubicBezTo>
                    <a:lnTo>
                      <a:pt x="28244181" y="4642555"/>
                    </a:lnTo>
                    <a:cubicBezTo>
                      <a:pt x="28234328" y="4642549"/>
                      <a:pt x="28224924" y="4638421"/>
                      <a:pt x="28218251" y="4631170"/>
                    </a:cubicBezTo>
                    <a:cubicBezTo>
                      <a:pt x="28211576" y="4623919"/>
                      <a:pt x="28208239" y="4614207"/>
                      <a:pt x="28209046" y="4604385"/>
                    </a:cubicBezTo>
                    <a:lnTo>
                      <a:pt x="28276427" y="3795889"/>
                    </a:lnTo>
                    <a:lnTo>
                      <a:pt x="28339431" y="3354775"/>
                    </a:lnTo>
                    <a:moveTo>
                      <a:pt x="618649" y="4769555"/>
                    </a:moveTo>
                    <a:cubicBezTo>
                      <a:pt x="501749" y="4769555"/>
                      <a:pt x="406982" y="4864322"/>
                      <a:pt x="406982" y="4981222"/>
                    </a:cubicBezTo>
                    <a:lnTo>
                      <a:pt x="406982" y="5051778"/>
                    </a:lnTo>
                    <a:cubicBezTo>
                      <a:pt x="406982" y="5168678"/>
                      <a:pt x="501749" y="5263445"/>
                      <a:pt x="618649" y="5263445"/>
                    </a:cubicBezTo>
                    <a:cubicBezTo>
                      <a:pt x="735549" y="5263445"/>
                      <a:pt x="830316" y="5168678"/>
                      <a:pt x="830316" y="5051778"/>
                    </a:cubicBezTo>
                    <a:lnTo>
                      <a:pt x="830316" y="4981222"/>
                    </a:lnTo>
                    <a:cubicBezTo>
                      <a:pt x="830316" y="4864322"/>
                      <a:pt x="735549" y="4769555"/>
                      <a:pt x="618649" y="4769555"/>
                    </a:cubicBezTo>
                    <a:moveTo>
                      <a:pt x="399433" y="5739553"/>
                    </a:moveTo>
                    <a:cubicBezTo>
                      <a:pt x="400632" y="5731439"/>
                      <a:pt x="389202" y="5728264"/>
                      <a:pt x="386027" y="5735814"/>
                    </a:cubicBezTo>
                    <a:lnTo>
                      <a:pt x="232005" y="6095153"/>
                    </a:lnTo>
                    <a:cubicBezTo>
                      <a:pt x="209748" y="6147074"/>
                      <a:pt x="158672" y="6180717"/>
                      <a:pt x="102182" y="6180667"/>
                    </a:cubicBezTo>
                    <a:lnTo>
                      <a:pt x="37130" y="6180667"/>
                    </a:lnTo>
                    <a:cubicBezTo>
                      <a:pt x="25266" y="6180677"/>
                      <a:pt x="14190" y="6174723"/>
                      <a:pt x="7655" y="6164821"/>
                    </a:cubicBezTo>
                    <a:cubicBezTo>
                      <a:pt x="1120" y="6154918"/>
                      <a:pt x="0" y="6142394"/>
                      <a:pt x="4675" y="6131489"/>
                    </a:cubicBezTo>
                    <a:lnTo>
                      <a:pt x="195316" y="5686778"/>
                    </a:lnTo>
                    <a:lnTo>
                      <a:pt x="265448" y="5511377"/>
                    </a:lnTo>
                    <a:cubicBezTo>
                      <a:pt x="308318" y="5404238"/>
                      <a:pt x="412094" y="5333992"/>
                      <a:pt x="527491" y="5334000"/>
                    </a:cubicBezTo>
                    <a:lnTo>
                      <a:pt x="709807" y="5334000"/>
                    </a:lnTo>
                    <a:cubicBezTo>
                      <a:pt x="825204" y="5333992"/>
                      <a:pt x="928980" y="5404238"/>
                      <a:pt x="971850" y="5511377"/>
                    </a:cubicBezTo>
                    <a:lnTo>
                      <a:pt x="1041982" y="5686778"/>
                    </a:lnTo>
                    <a:lnTo>
                      <a:pt x="1232553" y="6131489"/>
                    </a:lnTo>
                    <a:cubicBezTo>
                      <a:pt x="1237228" y="6142394"/>
                      <a:pt x="1236108" y="6154918"/>
                      <a:pt x="1229572" y="6164821"/>
                    </a:cubicBezTo>
                    <a:cubicBezTo>
                      <a:pt x="1223037" y="6174723"/>
                      <a:pt x="1211962" y="6180677"/>
                      <a:pt x="1200097" y="6180667"/>
                    </a:cubicBezTo>
                    <a:lnTo>
                      <a:pt x="1135045" y="6180667"/>
                    </a:lnTo>
                    <a:cubicBezTo>
                      <a:pt x="1078607" y="6180660"/>
                      <a:pt x="1027601" y="6147026"/>
                      <a:pt x="1005364" y="6095153"/>
                    </a:cubicBezTo>
                    <a:lnTo>
                      <a:pt x="851341" y="5735814"/>
                    </a:lnTo>
                    <a:cubicBezTo>
                      <a:pt x="848096" y="5728264"/>
                      <a:pt x="836736" y="5731439"/>
                      <a:pt x="837865" y="5739553"/>
                    </a:cubicBezTo>
                    <a:lnTo>
                      <a:pt x="900871" y="6180667"/>
                    </a:lnTo>
                    <a:lnTo>
                      <a:pt x="968252" y="6989163"/>
                    </a:lnTo>
                    <a:cubicBezTo>
                      <a:pt x="969060" y="6998984"/>
                      <a:pt x="965723" y="7008697"/>
                      <a:pt x="959048" y="7015948"/>
                    </a:cubicBezTo>
                    <a:cubicBezTo>
                      <a:pt x="952374" y="7023198"/>
                      <a:pt x="942970" y="7027327"/>
                      <a:pt x="933115" y="7027333"/>
                    </a:cubicBezTo>
                    <a:lnTo>
                      <a:pt x="879281" y="7027333"/>
                    </a:lnTo>
                    <a:cubicBezTo>
                      <a:pt x="810300" y="7027342"/>
                      <a:pt x="751423" y="6977477"/>
                      <a:pt x="740075" y="6909435"/>
                    </a:cubicBezTo>
                    <a:lnTo>
                      <a:pt x="625705" y="6222436"/>
                    </a:lnTo>
                    <a:cubicBezTo>
                      <a:pt x="624364" y="6214533"/>
                      <a:pt x="613075" y="6214533"/>
                      <a:pt x="611735" y="6222436"/>
                    </a:cubicBezTo>
                    <a:lnTo>
                      <a:pt x="497293" y="6909435"/>
                    </a:lnTo>
                    <a:cubicBezTo>
                      <a:pt x="485942" y="6977504"/>
                      <a:pt x="427025" y="7027376"/>
                      <a:pt x="358017" y="7027333"/>
                    </a:cubicBezTo>
                    <a:lnTo>
                      <a:pt x="304183" y="7027333"/>
                    </a:lnTo>
                    <a:cubicBezTo>
                      <a:pt x="294328" y="7027327"/>
                      <a:pt x="284924" y="7023198"/>
                      <a:pt x="278250" y="7015948"/>
                    </a:cubicBezTo>
                    <a:cubicBezTo>
                      <a:pt x="271575" y="7008697"/>
                      <a:pt x="268238" y="6998984"/>
                      <a:pt x="269046" y="6989163"/>
                    </a:cubicBezTo>
                    <a:lnTo>
                      <a:pt x="336427" y="6180667"/>
                    </a:lnTo>
                    <a:lnTo>
                      <a:pt x="399433" y="5739553"/>
                    </a:lnTo>
                    <a:moveTo>
                      <a:pt x="2015649" y="4769555"/>
                    </a:moveTo>
                    <a:cubicBezTo>
                      <a:pt x="1898749" y="4769555"/>
                      <a:pt x="1803982" y="4864322"/>
                      <a:pt x="1803982" y="4981222"/>
                    </a:cubicBezTo>
                    <a:lnTo>
                      <a:pt x="1803982" y="5051778"/>
                    </a:lnTo>
                    <a:cubicBezTo>
                      <a:pt x="1803982" y="5168678"/>
                      <a:pt x="1898749" y="5263445"/>
                      <a:pt x="2015649" y="5263445"/>
                    </a:cubicBezTo>
                    <a:cubicBezTo>
                      <a:pt x="2132549" y="5263445"/>
                      <a:pt x="2227316" y="5168678"/>
                      <a:pt x="2227316" y="5051778"/>
                    </a:cubicBezTo>
                    <a:lnTo>
                      <a:pt x="2227316" y="4981222"/>
                    </a:lnTo>
                    <a:cubicBezTo>
                      <a:pt x="2227316" y="4864322"/>
                      <a:pt x="2132549" y="4769555"/>
                      <a:pt x="2015649" y="4769555"/>
                    </a:cubicBezTo>
                    <a:moveTo>
                      <a:pt x="1796433" y="5739553"/>
                    </a:moveTo>
                    <a:cubicBezTo>
                      <a:pt x="1797632" y="5731439"/>
                      <a:pt x="1786202" y="5728264"/>
                      <a:pt x="1783027" y="5735814"/>
                    </a:cubicBezTo>
                    <a:lnTo>
                      <a:pt x="1629005" y="6095153"/>
                    </a:lnTo>
                    <a:cubicBezTo>
                      <a:pt x="1606748" y="6147074"/>
                      <a:pt x="1555672" y="6180717"/>
                      <a:pt x="1499182" y="6180667"/>
                    </a:cubicBezTo>
                    <a:lnTo>
                      <a:pt x="1434130" y="6180667"/>
                    </a:lnTo>
                    <a:cubicBezTo>
                      <a:pt x="1422266" y="6180677"/>
                      <a:pt x="1411190" y="6174723"/>
                      <a:pt x="1404655" y="6164821"/>
                    </a:cubicBezTo>
                    <a:cubicBezTo>
                      <a:pt x="1398120" y="6154918"/>
                      <a:pt x="1397000" y="6142394"/>
                      <a:pt x="1401675" y="6131489"/>
                    </a:cubicBezTo>
                    <a:lnTo>
                      <a:pt x="1592316" y="5686778"/>
                    </a:lnTo>
                    <a:lnTo>
                      <a:pt x="1662448" y="5511377"/>
                    </a:lnTo>
                    <a:cubicBezTo>
                      <a:pt x="1705318" y="5404238"/>
                      <a:pt x="1809095" y="5333992"/>
                      <a:pt x="1924491" y="5334000"/>
                    </a:cubicBezTo>
                    <a:lnTo>
                      <a:pt x="2106807" y="5334000"/>
                    </a:lnTo>
                    <a:cubicBezTo>
                      <a:pt x="2222203" y="5333992"/>
                      <a:pt x="2325980" y="5404238"/>
                      <a:pt x="2368850" y="5511377"/>
                    </a:cubicBezTo>
                    <a:lnTo>
                      <a:pt x="2438982" y="5686778"/>
                    </a:lnTo>
                    <a:lnTo>
                      <a:pt x="2629553" y="6131489"/>
                    </a:lnTo>
                    <a:cubicBezTo>
                      <a:pt x="2634228" y="6142394"/>
                      <a:pt x="2633108" y="6154918"/>
                      <a:pt x="2626572" y="6164821"/>
                    </a:cubicBezTo>
                    <a:cubicBezTo>
                      <a:pt x="2620037" y="6174723"/>
                      <a:pt x="2608962" y="6180677"/>
                      <a:pt x="2597097" y="6180667"/>
                    </a:cubicBezTo>
                    <a:lnTo>
                      <a:pt x="2532045" y="6180667"/>
                    </a:lnTo>
                    <a:cubicBezTo>
                      <a:pt x="2475607" y="6180660"/>
                      <a:pt x="2424601" y="6147026"/>
                      <a:pt x="2402364" y="6095153"/>
                    </a:cubicBezTo>
                    <a:lnTo>
                      <a:pt x="2248341" y="5735814"/>
                    </a:lnTo>
                    <a:cubicBezTo>
                      <a:pt x="2245096" y="5728264"/>
                      <a:pt x="2233736" y="5731439"/>
                      <a:pt x="2234865" y="5739553"/>
                    </a:cubicBezTo>
                    <a:lnTo>
                      <a:pt x="2297871" y="6180667"/>
                    </a:lnTo>
                    <a:lnTo>
                      <a:pt x="2365252" y="6989163"/>
                    </a:lnTo>
                    <a:cubicBezTo>
                      <a:pt x="2366060" y="6998984"/>
                      <a:pt x="2362723" y="7008697"/>
                      <a:pt x="2356048" y="7015948"/>
                    </a:cubicBezTo>
                    <a:cubicBezTo>
                      <a:pt x="2349374" y="7023198"/>
                      <a:pt x="2339970" y="7027327"/>
                      <a:pt x="2330115" y="7027333"/>
                    </a:cubicBezTo>
                    <a:lnTo>
                      <a:pt x="2276281" y="7027333"/>
                    </a:lnTo>
                    <a:cubicBezTo>
                      <a:pt x="2207300" y="7027342"/>
                      <a:pt x="2148423" y="6977477"/>
                      <a:pt x="2137075" y="6909435"/>
                    </a:cubicBezTo>
                    <a:lnTo>
                      <a:pt x="2022705" y="6222436"/>
                    </a:lnTo>
                    <a:cubicBezTo>
                      <a:pt x="2021364" y="6214533"/>
                      <a:pt x="2010075" y="6214533"/>
                      <a:pt x="2008734" y="6222436"/>
                    </a:cubicBezTo>
                    <a:lnTo>
                      <a:pt x="1894293" y="6909435"/>
                    </a:lnTo>
                    <a:cubicBezTo>
                      <a:pt x="1882942" y="6977504"/>
                      <a:pt x="1824025" y="7027376"/>
                      <a:pt x="1755017" y="7027333"/>
                    </a:cubicBezTo>
                    <a:lnTo>
                      <a:pt x="1701183" y="7027333"/>
                    </a:lnTo>
                    <a:cubicBezTo>
                      <a:pt x="1691328" y="7027327"/>
                      <a:pt x="1681924" y="7023198"/>
                      <a:pt x="1675250" y="7015948"/>
                    </a:cubicBezTo>
                    <a:cubicBezTo>
                      <a:pt x="1668575" y="7008697"/>
                      <a:pt x="1665238" y="6998984"/>
                      <a:pt x="1666046" y="6989163"/>
                    </a:cubicBezTo>
                    <a:lnTo>
                      <a:pt x="1733427" y="6180667"/>
                    </a:lnTo>
                    <a:lnTo>
                      <a:pt x="1796433" y="5739553"/>
                    </a:lnTo>
                    <a:moveTo>
                      <a:pt x="3412649" y="4769555"/>
                    </a:moveTo>
                    <a:cubicBezTo>
                      <a:pt x="3295749" y="4769555"/>
                      <a:pt x="3200982" y="4864322"/>
                      <a:pt x="3200982" y="4981222"/>
                    </a:cubicBezTo>
                    <a:lnTo>
                      <a:pt x="3200982" y="5051778"/>
                    </a:lnTo>
                    <a:cubicBezTo>
                      <a:pt x="3200982" y="5168678"/>
                      <a:pt x="3295749" y="5263445"/>
                      <a:pt x="3412649" y="5263445"/>
                    </a:cubicBezTo>
                    <a:cubicBezTo>
                      <a:pt x="3529549" y="5263445"/>
                      <a:pt x="3624316" y="5168678"/>
                      <a:pt x="3624316" y="5051778"/>
                    </a:cubicBezTo>
                    <a:lnTo>
                      <a:pt x="3624316" y="4981222"/>
                    </a:lnTo>
                    <a:cubicBezTo>
                      <a:pt x="3624316" y="4864322"/>
                      <a:pt x="3529549" y="4769555"/>
                      <a:pt x="3412649" y="4769555"/>
                    </a:cubicBezTo>
                    <a:moveTo>
                      <a:pt x="3193433" y="5739553"/>
                    </a:moveTo>
                    <a:cubicBezTo>
                      <a:pt x="3194632" y="5731439"/>
                      <a:pt x="3183202" y="5728264"/>
                      <a:pt x="3180027" y="5735814"/>
                    </a:cubicBezTo>
                    <a:lnTo>
                      <a:pt x="3026005" y="6095153"/>
                    </a:lnTo>
                    <a:cubicBezTo>
                      <a:pt x="3003748" y="6147074"/>
                      <a:pt x="2952672" y="6180717"/>
                      <a:pt x="2896182" y="6180667"/>
                    </a:cubicBezTo>
                    <a:lnTo>
                      <a:pt x="2831130" y="6180667"/>
                    </a:lnTo>
                    <a:cubicBezTo>
                      <a:pt x="2819266" y="6180677"/>
                      <a:pt x="2808190" y="6174723"/>
                      <a:pt x="2801655" y="6164821"/>
                    </a:cubicBezTo>
                    <a:cubicBezTo>
                      <a:pt x="2795120" y="6154918"/>
                      <a:pt x="2794000" y="6142394"/>
                      <a:pt x="2798675" y="6131489"/>
                    </a:cubicBezTo>
                    <a:lnTo>
                      <a:pt x="2989316" y="5686778"/>
                    </a:lnTo>
                    <a:lnTo>
                      <a:pt x="3059448" y="5511377"/>
                    </a:lnTo>
                    <a:cubicBezTo>
                      <a:pt x="3102318" y="5404238"/>
                      <a:pt x="3206095" y="5333992"/>
                      <a:pt x="3321491" y="5334000"/>
                    </a:cubicBezTo>
                    <a:lnTo>
                      <a:pt x="3503807" y="5334000"/>
                    </a:lnTo>
                    <a:cubicBezTo>
                      <a:pt x="3619203" y="5333992"/>
                      <a:pt x="3722980" y="5404238"/>
                      <a:pt x="3765850" y="5511377"/>
                    </a:cubicBezTo>
                    <a:lnTo>
                      <a:pt x="3835982" y="5686778"/>
                    </a:lnTo>
                    <a:lnTo>
                      <a:pt x="4026553" y="6131489"/>
                    </a:lnTo>
                    <a:cubicBezTo>
                      <a:pt x="4031228" y="6142394"/>
                      <a:pt x="4030107" y="6154918"/>
                      <a:pt x="4023572" y="6164821"/>
                    </a:cubicBezTo>
                    <a:cubicBezTo>
                      <a:pt x="4017037" y="6174723"/>
                      <a:pt x="4005962" y="6180677"/>
                      <a:pt x="3994097" y="6180667"/>
                    </a:cubicBezTo>
                    <a:lnTo>
                      <a:pt x="3929045" y="6180667"/>
                    </a:lnTo>
                    <a:cubicBezTo>
                      <a:pt x="3872607" y="6180660"/>
                      <a:pt x="3821601" y="6147026"/>
                      <a:pt x="3799364" y="6095153"/>
                    </a:cubicBezTo>
                    <a:lnTo>
                      <a:pt x="3645341" y="5735814"/>
                    </a:lnTo>
                    <a:cubicBezTo>
                      <a:pt x="3642096" y="5728264"/>
                      <a:pt x="3630736" y="5731439"/>
                      <a:pt x="3631865" y="5739553"/>
                    </a:cubicBezTo>
                    <a:lnTo>
                      <a:pt x="3694871" y="6180667"/>
                    </a:lnTo>
                    <a:lnTo>
                      <a:pt x="3762252" y="6989163"/>
                    </a:lnTo>
                    <a:cubicBezTo>
                      <a:pt x="3763060" y="6998984"/>
                      <a:pt x="3759723" y="7008697"/>
                      <a:pt x="3753048" y="7015948"/>
                    </a:cubicBezTo>
                    <a:cubicBezTo>
                      <a:pt x="3746374" y="7023198"/>
                      <a:pt x="3736970" y="7027327"/>
                      <a:pt x="3727115" y="7027333"/>
                    </a:cubicBezTo>
                    <a:lnTo>
                      <a:pt x="3673281" y="7027333"/>
                    </a:lnTo>
                    <a:cubicBezTo>
                      <a:pt x="3604299" y="7027342"/>
                      <a:pt x="3545423" y="6977477"/>
                      <a:pt x="3534075" y="6909435"/>
                    </a:cubicBezTo>
                    <a:lnTo>
                      <a:pt x="3419704" y="6222436"/>
                    </a:lnTo>
                    <a:cubicBezTo>
                      <a:pt x="3418364" y="6214533"/>
                      <a:pt x="3407075" y="6214533"/>
                      <a:pt x="3405735" y="6222436"/>
                    </a:cubicBezTo>
                    <a:lnTo>
                      <a:pt x="3291294" y="6909435"/>
                    </a:lnTo>
                    <a:cubicBezTo>
                      <a:pt x="3279942" y="6977504"/>
                      <a:pt x="3221025" y="7027376"/>
                      <a:pt x="3152017" y="7027333"/>
                    </a:cubicBezTo>
                    <a:lnTo>
                      <a:pt x="3098183" y="7027333"/>
                    </a:lnTo>
                    <a:cubicBezTo>
                      <a:pt x="3088328" y="7027327"/>
                      <a:pt x="3078924" y="7023198"/>
                      <a:pt x="3072250" y="7015948"/>
                    </a:cubicBezTo>
                    <a:cubicBezTo>
                      <a:pt x="3065575" y="7008697"/>
                      <a:pt x="3062238" y="6998984"/>
                      <a:pt x="3063046" y="6989163"/>
                    </a:cubicBezTo>
                    <a:lnTo>
                      <a:pt x="3130427" y="6180667"/>
                    </a:lnTo>
                    <a:lnTo>
                      <a:pt x="3193433" y="5739553"/>
                    </a:lnTo>
                    <a:moveTo>
                      <a:pt x="4809649" y="4769555"/>
                    </a:moveTo>
                    <a:cubicBezTo>
                      <a:pt x="4692749" y="4769555"/>
                      <a:pt x="4597982" y="4864322"/>
                      <a:pt x="4597982" y="4981222"/>
                    </a:cubicBezTo>
                    <a:lnTo>
                      <a:pt x="4597982" y="5051778"/>
                    </a:lnTo>
                    <a:cubicBezTo>
                      <a:pt x="4597982" y="5168678"/>
                      <a:pt x="4692749" y="5263445"/>
                      <a:pt x="4809649" y="5263445"/>
                    </a:cubicBezTo>
                    <a:cubicBezTo>
                      <a:pt x="4926549" y="5263445"/>
                      <a:pt x="5021316" y="5168678"/>
                      <a:pt x="5021316" y="5051778"/>
                    </a:cubicBezTo>
                    <a:lnTo>
                      <a:pt x="5021316" y="4981222"/>
                    </a:lnTo>
                    <a:cubicBezTo>
                      <a:pt x="5021316" y="4864322"/>
                      <a:pt x="4926549" y="4769555"/>
                      <a:pt x="4809649" y="4769555"/>
                    </a:cubicBezTo>
                    <a:moveTo>
                      <a:pt x="4590433" y="5739553"/>
                    </a:moveTo>
                    <a:cubicBezTo>
                      <a:pt x="4591632" y="5731439"/>
                      <a:pt x="4580202" y="5728264"/>
                      <a:pt x="4577027" y="5735814"/>
                    </a:cubicBezTo>
                    <a:lnTo>
                      <a:pt x="4423004" y="6095153"/>
                    </a:lnTo>
                    <a:cubicBezTo>
                      <a:pt x="4400748" y="6147074"/>
                      <a:pt x="4349672" y="6180717"/>
                      <a:pt x="4293182" y="6180667"/>
                    </a:cubicBezTo>
                    <a:lnTo>
                      <a:pt x="4228130" y="6180667"/>
                    </a:lnTo>
                    <a:cubicBezTo>
                      <a:pt x="4216265" y="6180677"/>
                      <a:pt x="4205191" y="6174723"/>
                      <a:pt x="4198655" y="6164821"/>
                    </a:cubicBezTo>
                    <a:cubicBezTo>
                      <a:pt x="4192120" y="6154918"/>
                      <a:pt x="4191000" y="6142394"/>
                      <a:pt x="4195674" y="6131489"/>
                    </a:cubicBezTo>
                    <a:lnTo>
                      <a:pt x="4386316" y="5686778"/>
                    </a:lnTo>
                    <a:lnTo>
                      <a:pt x="4456448" y="5511377"/>
                    </a:lnTo>
                    <a:cubicBezTo>
                      <a:pt x="4499318" y="5404238"/>
                      <a:pt x="4603095" y="5333992"/>
                      <a:pt x="4718491" y="5334000"/>
                    </a:cubicBezTo>
                    <a:lnTo>
                      <a:pt x="4900807" y="5334000"/>
                    </a:lnTo>
                    <a:cubicBezTo>
                      <a:pt x="5016203" y="5333992"/>
                      <a:pt x="5119980" y="5404238"/>
                      <a:pt x="5162850" y="5511377"/>
                    </a:cubicBezTo>
                    <a:lnTo>
                      <a:pt x="5232982" y="5686778"/>
                    </a:lnTo>
                    <a:lnTo>
                      <a:pt x="5423553" y="6131489"/>
                    </a:lnTo>
                    <a:cubicBezTo>
                      <a:pt x="5428228" y="6142394"/>
                      <a:pt x="5427107" y="6154918"/>
                      <a:pt x="5420572" y="6164821"/>
                    </a:cubicBezTo>
                    <a:cubicBezTo>
                      <a:pt x="5414037" y="6174723"/>
                      <a:pt x="5402962" y="6180677"/>
                      <a:pt x="5391097" y="6180667"/>
                    </a:cubicBezTo>
                    <a:lnTo>
                      <a:pt x="5326045" y="6180667"/>
                    </a:lnTo>
                    <a:cubicBezTo>
                      <a:pt x="5269607" y="6180660"/>
                      <a:pt x="5218601" y="6147026"/>
                      <a:pt x="5196364" y="6095153"/>
                    </a:cubicBezTo>
                    <a:lnTo>
                      <a:pt x="5042341" y="5735814"/>
                    </a:lnTo>
                    <a:cubicBezTo>
                      <a:pt x="5039096" y="5728264"/>
                      <a:pt x="5027736" y="5731439"/>
                      <a:pt x="5028865" y="5739553"/>
                    </a:cubicBezTo>
                    <a:lnTo>
                      <a:pt x="5091871" y="6180667"/>
                    </a:lnTo>
                    <a:lnTo>
                      <a:pt x="5159252" y="6989163"/>
                    </a:lnTo>
                    <a:cubicBezTo>
                      <a:pt x="5160060" y="6998984"/>
                      <a:pt x="5156723" y="7008697"/>
                      <a:pt x="5150048" y="7015948"/>
                    </a:cubicBezTo>
                    <a:cubicBezTo>
                      <a:pt x="5143374" y="7023198"/>
                      <a:pt x="5133970" y="7027327"/>
                      <a:pt x="5124115" y="7027333"/>
                    </a:cubicBezTo>
                    <a:lnTo>
                      <a:pt x="5070281" y="7027333"/>
                    </a:lnTo>
                    <a:cubicBezTo>
                      <a:pt x="5001299" y="7027342"/>
                      <a:pt x="4942423" y="6977477"/>
                      <a:pt x="4931075" y="6909435"/>
                    </a:cubicBezTo>
                    <a:lnTo>
                      <a:pt x="4816704" y="6222436"/>
                    </a:lnTo>
                    <a:cubicBezTo>
                      <a:pt x="4815364" y="6214533"/>
                      <a:pt x="4804075" y="6214533"/>
                      <a:pt x="4802735" y="6222436"/>
                    </a:cubicBezTo>
                    <a:lnTo>
                      <a:pt x="4688294" y="6909435"/>
                    </a:lnTo>
                    <a:cubicBezTo>
                      <a:pt x="4676942" y="6977504"/>
                      <a:pt x="4618025" y="7027376"/>
                      <a:pt x="4549017" y="7027333"/>
                    </a:cubicBezTo>
                    <a:lnTo>
                      <a:pt x="4495183" y="7027333"/>
                    </a:lnTo>
                    <a:cubicBezTo>
                      <a:pt x="4485328" y="7027327"/>
                      <a:pt x="4475924" y="7023198"/>
                      <a:pt x="4469250" y="7015948"/>
                    </a:cubicBezTo>
                    <a:cubicBezTo>
                      <a:pt x="4462575" y="7008697"/>
                      <a:pt x="4459238" y="6998984"/>
                      <a:pt x="4460046" y="6989163"/>
                    </a:cubicBezTo>
                    <a:lnTo>
                      <a:pt x="4527427" y="6180667"/>
                    </a:lnTo>
                    <a:lnTo>
                      <a:pt x="4590433" y="5739553"/>
                    </a:lnTo>
                    <a:moveTo>
                      <a:pt x="6206649" y="4769555"/>
                    </a:moveTo>
                    <a:cubicBezTo>
                      <a:pt x="6089749" y="4769555"/>
                      <a:pt x="5994982" y="4864322"/>
                      <a:pt x="5994982" y="4981222"/>
                    </a:cubicBezTo>
                    <a:lnTo>
                      <a:pt x="5994982" y="5051778"/>
                    </a:lnTo>
                    <a:cubicBezTo>
                      <a:pt x="5994982" y="5168678"/>
                      <a:pt x="6089749" y="5263445"/>
                      <a:pt x="6206649" y="5263445"/>
                    </a:cubicBezTo>
                    <a:cubicBezTo>
                      <a:pt x="6323549" y="5263445"/>
                      <a:pt x="6418316" y="5168678"/>
                      <a:pt x="6418316" y="5051778"/>
                    </a:cubicBezTo>
                    <a:lnTo>
                      <a:pt x="6418316" y="4981222"/>
                    </a:lnTo>
                    <a:cubicBezTo>
                      <a:pt x="6418316" y="4864322"/>
                      <a:pt x="6323549" y="4769555"/>
                      <a:pt x="6206649" y="4769555"/>
                    </a:cubicBezTo>
                    <a:moveTo>
                      <a:pt x="5987433" y="5739553"/>
                    </a:moveTo>
                    <a:cubicBezTo>
                      <a:pt x="5988632" y="5731439"/>
                      <a:pt x="5977202" y="5728264"/>
                      <a:pt x="5974027" y="5735814"/>
                    </a:cubicBezTo>
                    <a:lnTo>
                      <a:pt x="5820004" y="6095153"/>
                    </a:lnTo>
                    <a:cubicBezTo>
                      <a:pt x="5797748" y="6147074"/>
                      <a:pt x="5746672" y="6180717"/>
                      <a:pt x="5690182" y="6180667"/>
                    </a:cubicBezTo>
                    <a:lnTo>
                      <a:pt x="5625130" y="6180667"/>
                    </a:lnTo>
                    <a:cubicBezTo>
                      <a:pt x="5613265" y="6180677"/>
                      <a:pt x="5602191" y="6174723"/>
                      <a:pt x="5595655" y="6164821"/>
                    </a:cubicBezTo>
                    <a:cubicBezTo>
                      <a:pt x="5589120" y="6154918"/>
                      <a:pt x="5588000" y="6142394"/>
                      <a:pt x="5592674" y="6131489"/>
                    </a:cubicBezTo>
                    <a:lnTo>
                      <a:pt x="5783316" y="5686778"/>
                    </a:lnTo>
                    <a:lnTo>
                      <a:pt x="5853448" y="5511377"/>
                    </a:lnTo>
                    <a:cubicBezTo>
                      <a:pt x="5896318" y="5404238"/>
                      <a:pt x="6000095" y="5333992"/>
                      <a:pt x="6115491" y="5334000"/>
                    </a:cubicBezTo>
                    <a:lnTo>
                      <a:pt x="6297807" y="5334000"/>
                    </a:lnTo>
                    <a:cubicBezTo>
                      <a:pt x="6413203" y="5333992"/>
                      <a:pt x="6516980" y="5404238"/>
                      <a:pt x="6559850" y="5511377"/>
                    </a:cubicBezTo>
                    <a:lnTo>
                      <a:pt x="6629982" y="5686778"/>
                    </a:lnTo>
                    <a:lnTo>
                      <a:pt x="6820553" y="6131489"/>
                    </a:lnTo>
                    <a:cubicBezTo>
                      <a:pt x="6825228" y="6142394"/>
                      <a:pt x="6824107" y="6154918"/>
                      <a:pt x="6817572" y="6164821"/>
                    </a:cubicBezTo>
                    <a:cubicBezTo>
                      <a:pt x="6811037" y="6174723"/>
                      <a:pt x="6799962" y="6180677"/>
                      <a:pt x="6788097" y="6180667"/>
                    </a:cubicBezTo>
                    <a:lnTo>
                      <a:pt x="6723045" y="6180667"/>
                    </a:lnTo>
                    <a:cubicBezTo>
                      <a:pt x="6666607" y="6180660"/>
                      <a:pt x="6615601" y="6147026"/>
                      <a:pt x="6593364" y="6095153"/>
                    </a:cubicBezTo>
                    <a:lnTo>
                      <a:pt x="6439341" y="5735814"/>
                    </a:lnTo>
                    <a:cubicBezTo>
                      <a:pt x="6436096" y="5728264"/>
                      <a:pt x="6424736" y="5731439"/>
                      <a:pt x="6425865" y="5739553"/>
                    </a:cubicBezTo>
                    <a:lnTo>
                      <a:pt x="6488871" y="6180667"/>
                    </a:lnTo>
                    <a:lnTo>
                      <a:pt x="6556252" y="6989163"/>
                    </a:lnTo>
                    <a:cubicBezTo>
                      <a:pt x="6557060" y="6998984"/>
                      <a:pt x="6553722" y="7008697"/>
                      <a:pt x="6547048" y="7015948"/>
                    </a:cubicBezTo>
                    <a:cubicBezTo>
                      <a:pt x="6540374" y="7023198"/>
                      <a:pt x="6530970" y="7027327"/>
                      <a:pt x="6521115" y="7027333"/>
                    </a:cubicBezTo>
                    <a:lnTo>
                      <a:pt x="6467281" y="7027333"/>
                    </a:lnTo>
                    <a:cubicBezTo>
                      <a:pt x="6398299" y="7027342"/>
                      <a:pt x="6339423" y="6977477"/>
                      <a:pt x="6328075" y="6909435"/>
                    </a:cubicBezTo>
                    <a:lnTo>
                      <a:pt x="6213704" y="6222436"/>
                    </a:lnTo>
                    <a:cubicBezTo>
                      <a:pt x="6212364" y="6214533"/>
                      <a:pt x="6201075" y="6214533"/>
                      <a:pt x="6199735" y="6222436"/>
                    </a:cubicBezTo>
                    <a:lnTo>
                      <a:pt x="6085294" y="6909435"/>
                    </a:lnTo>
                    <a:cubicBezTo>
                      <a:pt x="6073942" y="6977504"/>
                      <a:pt x="6015025" y="7027376"/>
                      <a:pt x="5946017" y="7027333"/>
                    </a:cubicBezTo>
                    <a:lnTo>
                      <a:pt x="5892183" y="7027333"/>
                    </a:lnTo>
                    <a:cubicBezTo>
                      <a:pt x="5882328" y="7027327"/>
                      <a:pt x="5872924" y="7023198"/>
                      <a:pt x="5866250" y="7015948"/>
                    </a:cubicBezTo>
                    <a:cubicBezTo>
                      <a:pt x="5859575" y="7008697"/>
                      <a:pt x="5856238" y="6998984"/>
                      <a:pt x="5857046" y="6989163"/>
                    </a:cubicBezTo>
                    <a:lnTo>
                      <a:pt x="5924427" y="6180667"/>
                    </a:lnTo>
                    <a:lnTo>
                      <a:pt x="5987433" y="5739553"/>
                    </a:lnTo>
                    <a:moveTo>
                      <a:pt x="7603649" y="4769555"/>
                    </a:moveTo>
                    <a:cubicBezTo>
                      <a:pt x="7486748" y="4769555"/>
                      <a:pt x="7391982" y="4864322"/>
                      <a:pt x="7391982" y="4981222"/>
                    </a:cubicBezTo>
                    <a:lnTo>
                      <a:pt x="7391982" y="5051778"/>
                    </a:lnTo>
                    <a:cubicBezTo>
                      <a:pt x="7391982" y="5168678"/>
                      <a:pt x="7486748" y="5263445"/>
                      <a:pt x="7603649" y="5263445"/>
                    </a:cubicBezTo>
                    <a:cubicBezTo>
                      <a:pt x="7720550" y="5263445"/>
                      <a:pt x="7815316" y="5168678"/>
                      <a:pt x="7815316" y="5051778"/>
                    </a:cubicBezTo>
                    <a:lnTo>
                      <a:pt x="7815316" y="4981222"/>
                    </a:lnTo>
                    <a:cubicBezTo>
                      <a:pt x="7815316" y="4864322"/>
                      <a:pt x="7720550" y="4769555"/>
                      <a:pt x="7603649" y="4769555"/>
                    </a:cubicBezTo>
                    <a:moveTo>
                      <a:pt x="7384433" y="5739553"/>
                    </a:moveTo>
                    <a:cubicBezTo>
                      <a:pt x="7385632" y="5731439"/>
                      <a:pt x="7374203" y="5728264"/>
                      <a:pt x="7371028" y="5735814"/>
                    </a:cubicBezTo>
                    <a:lnTo>
                      <a:pt x="7217004" y="6095153"/>
                    </a:lnTo>
                    <a:cubicBezTo>
                      <a:pt x="7194748" y="6147074"/>
                      <a:pt x="7143672" y="6180717"/>
                      <a:pt x="7087182" y="6180667"/>
                    </a:cubicBezTo>
                    <a:lnTo>
                      <a:pt x="7022130" y="6180667"/>
                    </a:lnTo>
                    <a:cubicBezTo>
                      <a:pt x="7010266" y="6180677"/>
                      <a:pt x="6999191" y="6174723"/>
                      <a:pt x="6992655" y="6164821"/>
                    </a:cubicBezTo>
                    <a:cubicBezTo>
                      <a:pt x="6986120" y="6154918"/>
                      <a:pt x="6985000" y="6142394"/>
                      <a:pt x="6989675" y="6131489"/>
                    </a:cubicBezTo>
                    <a:lnTo>
                      <a:pt x="7180316" y="5686778"/>
                    </a:lnTo>
                    <a:lnTo>
                      <a:pt x="7250448" y="5511377"/>
                    </a:lnTo>
                    <a:cubicBezTo>
                      <a:pt x="7293318" y="5404238"/>
                      <a:pt x="7397094" y="5333992"/>
                      <a:pt x="7512491" y="5334000"/>
                    </a:cubicBezTo>
                    <a:lnTo>
                      <a:pt x="7694807" y="5334000"/>
                    </a:lnTo>
                    <a:cubicBezTo>
                      <a:pt x="7810204" y="5333992"/>
                      <a:pt x="7913980" y="5404238"/>
                      <a:pt x="7956850" y="5511377"/>
                    </a:cubicBezTo>
                    <a:lnTo>
                      <a:pt x="8026982" y="5686778"/>
                    </a:lnTo>
                    <a:lnTo>
                      <a:pt x="8217553" y="6131489"/>
                    </a:lnTo>
                    <a:cubicBezTo>
                      <a:pt x="8222228" y="6142394"/>
                      <a:pt x="8221107" y="6154918"/>
                      <a:pt x="8214572" y="6164821"/>
                    </a:cubicBezTo>
                    <a:cubicBezTo>
                      <a:pt x="8208037" y="6174723"/>
                      <a:pt x="8196962" y="6180677"/>
                      <a:pt x="8185097" y="6180667"/>
                    </a:cubicBezTo>
                    <a:lnTo>
                      <a:pt x="8120045" y="6180667"/>
                    </a:lnTo>
                    <a:cubicBezTo>
                      <a:pt x="8063607" y="6180660"/>
                      <a:pt x="8012601" y="6147026"/>
                      <a:pt x="7990364" y="6095153"/>
                    </a:cubicBezTo>
                    <a:lnTo>
                      <a:pt x="7836341" y="5735814"/>
                    </a:lnTo>
                    <a:cubicBezTo>
                      <a:pt x="7833095" y="5728264"/>
                      <a:pt x="7821736" y="5731439"/>
                      <a:pt x="7822865" y="5739553"/>
                    </a:cubicBezTo>
                    <a:lnTo>
                      <a:pt x="7885871" y="6180667"/>
                    </a:lnTo>
                    <a:lnTo>
                      <a:pt x="7953252" y="6989163"/>
                    </a:lnTo>
                    <a:cubicBezTo>
                      <a:pt x="7954060" y="6998984"/>
                      <a:pt x="7950722" y="7008697"/>
                      <a:pt x="7944048" y="7015948"/>
                    </a:cubicBezTo>
                    <a:cubicBezTo>
                      <a:pt x="7937374" y="7023198"/>
                      <a:pt x="7927970" y="7027327"/>
                      <a:pt x="7918115" y="7027333"/>
                    </a:cubicBezTo>
                    <a:lnTo>
                      <a:pt x="7864281" y="7027333"/>
                    </a:lnTo>
                    <a:cubicBezTo>
                      <a:pt x="7795299" y="7027342"/>
                      <a:pt x="7736422" y="6977477"/>
                      <a:pt x="7725075" y="6909435"/>
                    </a:cubicBezTo>
                    <a:lnTo>
                      <a:pt x="7610704" y="6222436"/>
                    </a:lnTo>
                    <a:cubicBezTo>
                      <a:pt x="7609364" y="6214533"/>
                      <a:pt x="7598075" y="6214533"/>
                      <a:pt x="7596735" y="6222436"/>
                    </a:cubicBezTo>
                    <a:lnTo>
                      <a:pt x="7482294" y="6909435"/>
                    </a:lnTo>
                    <a:cubicBezTo>
                      <a:pt x="7470942" y="6977504"/>
                      <a:pt x="7412025" y="7027376"/>
                      <a:pt x="7343017" y="7027333"/>
                    </a:cubicBezTo>
                    <a:lnTo>
                      <a:pt x="7289183" y="7027333"/>
                    </a:lnTo>
                    <a:cubicBezTo>
                      <a:pt x="7279328" y="7027327"/>
                      <a:pt x="7269924" y="7023198"/>
                      <a:pt x="7263250" y="7015948"/>
                    </a:cubicBezTo>
                    <a:cubicBezTo>
                      <a:pt x="7256576" y="7008697"/>
                      <a:pt x="7253238" y="6998984"/>
                      <a:pt x="7254046" y="6989163"/>
                    </a:cubicBezTo>
                    <a:lnTo>
                      <a:pt x="7321427" y="6180667"/>
                    </a:lnTo>
                    <a:lnTo>
                      <a:pt x="7384433" y="5739553"/>
                    </a:lnTo>
                    <a:moveTo>
                      <a:pt x="9000649" y="4769555"/>
                    </a:moveTo>
                    <a:cubicBezTo>
                      <a:pt x="8883748" y="4769555"/>
                      <a:pt x="8788982" y="4864322"/>
                      <a:pt x="8788982" y="4981222"/>
                    </a:cubicBezTo>
                    <a:lnTo>
                      <a:pt x="8788982" y="5051778"/>
                    </a:lnTo>
                    <a:cubicBezTo>
                      <a:pt x="8788982" y="5168678"/>
                      <a:pt x="8883748" y="5263445"/>
                      <a:pt x="9000649" y="5263445"/>
                    </a:cubicBezTo>
                    <a:cubicBezTo>
                      <a:pt x="9117550" y="5263445"/>
                      <a:pt x="9212316" y="5168678"/>
                      <a:pt x="9212316" y="5051778"/>
                    </a:cubicBezTo>
                    <a:lnTo>
                      <a:pt x="9212316" y="4981222"/>
                    </a:lnTo>
                    <a:cubicBezTo>
                      <a:pt x="9212316" y="4864322"/>
                      <a:pt x="9117550" y="4769555"/>
                      <a:pt x="9000649" y="4769555"/>
                    </a:cubicBezTo>
                    <a:moveTo>
                      <a:pt x="8781433" y="5739553"/>
                    </a:moveTo>
                    <a:cubicBezTo>
                      <a:pt x="8782632" y="5731439"/>
                      <a:pt x="8771203" y="5728264"/>
                      <a:pt x="8768028" y="5735814"/>
                    </a:cubicBezTo>
                    <a:lnTo>
                      <a:pt x="8614004" y="6095153"/>
                    </a:lnTo>
                    <a:cubicBezTo>
                      <a:pt x="8591748" y="6147074"/>
                      <a:pt x="8540672" y="6180717"/>
                      <a:pt x="8484182" y="6180667"/>
                    </a:cubicBezTo>
                    <a:lnTo>
                      <a:pt x="8419130" y="6180667"/>
                    </a:lnTo>
                    <a:cubicBezTo>
                      <a:pt x="8407266" y="6180677"/>
                      <a:pt x="8396191" y="6174723"/>
                      <a:pt x="8389655" y="6164821"/>
                    </a:cubicBezTo>
                    <a:cubicBezTo>
                      <a:pt x="8383120" y="6154918"/>
                      <a:pt x="8382000" y="6142394"/>
                      <a:pt x="8386675" y="6131489"/>
                    </a:cubicBezTo>
                    <a:lnTo>
                      <a:pt x="8577316" y="5686778"/>
                    </a:lnTo>
                    <a:lnTo>
                      <a:pt x="8647448" y="5511377"/>
                    </a:lnTo>
                    <a:cubicBezTo>
                      <a:pt x="8690318" y="5404238"/>
                      <a:pt x="8794094" y="5333992"/>
                      <a:pt x="8909491" y="5334000"/>
                    </a:cubicBezTo>
                    <a:lnTo>
                      <a:pt x="9091807" y="5334000"/>
                    </a:lnTo>
                    <a:cubicBezTo>
                      <a:pt x="9207204" y="5333992"/>
                      <a:pt x="9310980" y="5404238"/>
                      <a:pt x="9353850" y="5511377"/>
                    </a:cubicBezTo>
                    <a:lnTo>
                      <a:pt x="9423982" y="5686778"/>
                    </a:lnTo>
                    <a:lnTo>
                      <a:pt x="9614553" y="6131489"/>
                    </a:lnTo>
                    <a:cubicBezTo>
                      <a:pt x="9619228" y="6142394"/>
                      <a:pt x="9618107" y="6154918"/>
                      <a:pt x="9611572" y="6164821"/>
                    </a:cubicBezTo>
                    <a:cubicBezTo>
                      <a:pt x="9605037" y="6174723"/>
                      <a:pt x="9593962" y="6180677"/>
                      <a:pt x="9582097" y="6180667"/>
                    </a:cubicBezTo>
                    <a:lnTo>
                      <a:pt x="9517045" y="6180667"/>
                    </a:lnTo>
                    <a:cubicBezTo>
                      <a:pt x="9460607" y="6180660"/>
                      <a:pt x="9409601" y="6147026"/>
                      <a:pt x="9387364" y="6095153"/>
                    </a:cubicBezTo>
                    <a:lnTo>
                      <a:pt x="9233341" y="5735814"/>
                    </a:lnTo>
                    <a:cubicBezTo>
                      <a:pt x="9230095" y="5728264"/>
                      <a:pt x="9218736" y="5731439"/>
                      <a:pt x="9219865" y="5739553"/>
                    </a:cubicBezTo>
                    <a:lnTo>
                      <a:pt x="9282871" y="6180667"/>
                    </a:lnTo>
                    <a:lnTo>
                      <a:pt x="9350252" y="6989163"/>
                    </a:lnTo>
                    <a:cubicBezTo>
                      <a:pt x="9351060" y="6998984"/>
                      <a:pt x="9347722" y="7008697"/>
                      <a:pt x="9341048" y="7015948"/>
                    </a:cubicBezTo>
                    <a:cubicBezTo>
                      <a:pt x="9334374" y="7023198"/>
                      <a:pt x="9324970" y="7027327"/>
                      <a:pt x="9315115" y="7027333"/>
                    </a:cubicBezTo>
                    <a:lnTo>
                      <a:pt x="9261281" y="7027333"/>
                    </a:lnTo>
                    <a:cubicBezTo>
                      <a:pt x="9192299" y="7027342"/>
                      <a:pt x="9133422" y="6977477"/>
                      <a:pt x="9122075" y="6909435"/>
                    </a:cubicBezTo>
                    <a:lnTo>
                      <a:pt x="9007704" y="6222436"/>
                    </a:lnTo>
                    <a:cubicBezTo>
                      <a:pt x="9006364" y="6214533"/>
                      <a:pt x="8995075" y="6214533"/>
                      <a:pt x="8993735" y="6222436"/>
                    </a:cubicBezTo>
                    <a:lnTo>
                      <a:pt x="8879294" y="6909435"/>
                    </a:lnTo>
                    <a:cubicBezTo>
                      <a:pt x="8867942" y="6977504"/>
                      <a:pt x="8809025" y="7027376"/>
                      <a:pt x="8740017" y="7027333"/>
                    </a:cubicBezTo>
                    <a:lnTo>
                      <a:pt x="8686183" y="7027333"/>
                    </a:lnTo>
                    <a:cubicBezTo>
                      <a:pt x="8676328" y="7027327"/>
                      <a:pt x="8666924" y="7023198"/>
                      <a:pt x="8660250" y="7015948"/>
                    </a:cubicBezTo>
                    <a:cubicBezTo>
                      <a:pt x="8653576" y="7008697"/>
                      <a:pt x="8650238" y="6998984"/>
                      <a:pt x="8651046" y="6989163"/>
                    </a:cubicBezTo>
                    <a:lnTo>
                      <a:pt x="8718427" y="6180667"/>
                    </a:lnTo>
                    <a:lnTo>
                      <a:pt x="8781433" y="5739553"/>
                    </a:lnTo>
                    <a:moveTo>
                      <a:pt x="10397649" y="4769555"/>
                    </a:moveTo>
                    <a:cubicBezTo>
                      <a:pt x="10280748" y="4769555"/>
                      <a:pt x="10185982" y="4864322"/>
                      <a:pt x="10185982" y="4981222"/>
                    </a:cubicBezTo>
                    <a:lnTo>
                      <a:pt x="10185982" y="5051778"/>
                    </a:lnTo>
                    <a:cubicBezTo>
                      <a:pt x="10185982" y="5168678"/>
                      <a:pt x="10280748" y="5263445"/>
                      <a:pt x="10397649" y="5263445"/>
                    </a:cubicBezTo>
                    <a:cubicBezTo>
                      <a:pt x="10514550" y="5263445"/>
                      <a:pt x="10609316" y="5168678"/>
                      <a:pt x="10609316" y="5051778"/>
                    </a:cubicBezTo>
                    <a:lnTo>
                      <a:pt x="10609316" y="4981222"/>
                    </a:lnTo>
                    <a:cubicBezTo>
                      <a:pt x="10609316" y="4864322"/>
                      <a:pt x="10514550" y="4769555"/>
                      <a:pt x="10397649" y="4769555"/>
                    </a:cubicBezTo>
                    <a:moveTo>
                      <a:pt x="10178433" y="5739553"/>
                    </a:moveTo>
                    <a:cubicBezTo>
                      <a:pt x="10179632" y="5731439"/>
                      <a:pt x="10168203" y="5728264"/>
                      <a:pt x="10165028" y="5735814"/>
                    </a:cubicBezTo>
                    <a:lnTo>
                      <a:pt x="10011004" y="6095153"/>
                    </a:lnTo>
                    <a:cubicBezTo>
                      <a:pt x="9988748" y="6147074"/>
                      <a:pt x="9937672" y="6180717"/>
                      <a:pt x="9881182" y="6180667"/>
                    </a:cubicBezTo>
                    <a:lnTo>
                      <a:pt x="9816130" y="6180667"/>
                    </a:lnTo>
                    <a:cubicBezTo>
                      <a:pt x="9804266" y="6180677"/>
                      <a:pt x="9793191" y="6174723"/>
                      <a:pt x="9786655" y="6164821"/>
                    </a:cubicBezTo>
                    <a:cubicBezTo>
                      <a:pt x="9780120" y="6154918"/>
                      <a:pt x="9779000" y="6142394"/>
                      <a:pt x="9783675" y="6131489"/>
                    </a:cubicBezTo>
                    <a:lnTo>
                      <a:pt x="9974316" y="5686778"/>
                    </a:lnTo>
                    <a:lnTo>
                      <a:pt x="10044448" y="5511377"/>
                    </a:lnTo>
                    <a:cubicBezTo>
                      <a:pt x="10087318" y="5404238"/>
                      <a:pt x="10191094" y="5333992"/>
                      <a:pt x="10306491" y="5334000"/>
                    </a:cubicBezTo>
                    <a:lnTo>
                      <a:pt x="10488807" y="5334000"/>
                    </a:lnTo>
                    <a:cubicBezTo>
                      <a:pt x="10604204" y="5333992"/>
                      <a:pt x="10707980" y="5404238"/>
                      <a:pt x="10750850" y="5511377"/>
                    </a:cubicBezTo>
                    <a:lnTo>
                      <a:pt x="10820982" y="5686778"/>
                    </a:lnTo>
                    <a:lnTo>
                      <a:pt x="11011553" y="6131489"/>
                    </a:lnTo>
                    <a:cubicBezTo>
                      <a:pt x="11016228" y="6142394"/>
                      <a:pt x="11015107" y="6154918"/>
                      <a:pt x="11008572" y="6164821"/>
                    </a:cubicBezTo>
                    <a:cubicBezTo>
                      <a:pt x="11002037" y="6174723"/>
                      <a:pt x="10990962" y="6180677"/>
                      <a:pt x="10979097" y="6180667"/>
                    </a:cubicBezTo>
                    <a:lnTo>
                      <a:pt x="10914045" y="6180667"/>
                    </a:lnTo>
                    <a:cubicBezTo>
                      <a:pt x="10857607" y="6180660"/>
                      <a:pt x="10806601" y="6147026"/>
                      <a:pt x="10784364" y="6095153"/>
                    </a:cubicBezTo>
                    <a:lnTo>
                      <a:pt x="10630341" y="5735814"/>
                    </a:lnTo>
                    <a:cubicBezTo>
                      <a:pt x="10627095" y="5728264"/>
                      <a:pt x="10615736" y="5731439"/>
                      <a:pt x="10616865" y="5739553"/>
                    </a:cubicBezTo>
                    <a:lnTo>
                      <a:pt x="10679871" y="6180667"/>
                    </a:lnTo>
                    <a:lnTo>
                      <a:pt x="10747252" y="6989163"/>
                    </a:lnTo>
                    <a:cubicBezTo>
                      <a:pt x="10748060" y="6998984"/>
                      <a:pt x="10744722" y="7008697"/>
                      <a:pt x="10738048" y="7015948"/>
                    </a:cubicBezTo>
                    <a:cubicBezTo>
                      <a:pt x="10731374" y="7023198"/>
                      <a:pt x="10721970" y="7027327"/>
                      <a:pt x="10712115" y="7027333"/>
                    </a:cubicBezTo>
                    <a:lnTo>
                      <a:pt x="10658281" y="7027333"/>
                    </a:lnTo>
                    <a:cubicBezTo>
                      <a:pt x="10589299" y="7027342"/>
                      <a:pt x="10530422" y="6977477"/>
                      <a:pt x="10519075" y="6909435"/>
                    </a:cubicBezTo>
                    <a:lnTo>
                      <a:pt x="10404704" y="6222436"/>
                    </a:lnTo>
                    <a:cubicBezTo>
                      <a:pt x="10403364" y="6214533"/>
                      <a:pt x="10392075" y="6214533"/>
                      <a:pt x="10390735" y="6222436"/>
                    </a:cubicBezTo>
                    <a:lnTo>
                      <a:pt x="10276294" y="6909435"/>
                    </a:lnTo>
                    <a:cubicBezTo>
                      <a:pt x="10264942" y="6977504"/>
                      <a:pt x="10206025" y="7027376"/>
                      <a:pt x="10137017" y="7027333"/>
                    </a:cubicBezTo>
                    <a:lnTo>
                      <a:pt x="10083183" y="7027333"/>
                    </a:lnTo>
                    <a:cubicBezTo>
                      <a:pt x="10073328" y="7027327"/>
                      <a:pt x="10063924" y="7023198"/>
                      <a:pt x="10057250" y="7015948"/>
                    </a:cubicBezTo>
                    <a:cubicBezTo>
                      <a:pt x="10050576" y="7008697"/>
                      <a:pt x="10047238" y="6998984"/>
                      <a:pt x="10048046" y="6989163"/>
                    </a:cubicBezTo>
                    <a:lnTo>
                      <a:pt x="10115427" y="6180667"/>
                    </a:lnTo>
                    <a:lnTo>
                      <a:pt x="10178433" y="5739553"/>
                    </a:lnTo>
                    <a:moveTo>
                      <a:pt x="11794649" y="4769555"/>
                    </a:moveTo>
                    <a:cubicBezTo>
                      <a:pt x="11677748" y="4769555"/>
                      <a:pt x="11582982" y="4864322"/>
                      <a:pt x="11582982" y="4981222"/>
                    </a:cubicBezTo>
                    <a:lnTo>
                      <a:pt x="11582982" y="5051778"/>
                    </a:lnTo>
                    <a:cubicBezTo>
                      <a:pt x="11582982" y="5168678"/>
                      <a:pt x="11677748" y="5263445"/>
                      <a:pt x="11794649" y="5263445"/>
                    </a:cubicBezTo>
                    <a:cubicBezTo>
                      <a:pt x="11911550" y="5263445"/>
                      <a:pt x="12006316" y="5168678"/>
                      <a:pt x="12006316" y="5051778"/>
                    </a:cubicBezTo>
                    <a:lnTo>
                      <a:pt x="12006316" y="4981222"/>
                    </a:lnTo>
                    <a:cubicBezTo>
                      <a:pt x="12006316" y="4864322"/>
                      <a:pt x="11911550" y="4769555"/>
                      <a:pt x="11794649" y="4769555"/>
                    </a:cubicBezTo>
                    <a:moveTo>
                      <a:pt x="11575433" y="5739553"/>
                    </a:moveTo>
                    <a:cubicBezTo>
                      <a:pt x="11576632" y="5731439"/>
                      <a:pt x="11565203" y="5728264"/>
                      <a:pt x="11562028" y="5735814"/>
                    </a:cubicBezTo>
                    <a:lnTo>
                      <a:pt x="11408004" y="6095153"/>
                    </a:lnTo>
                    <a:cubicBezTo>
                      <a:pt x="11385748" y="6147074"/>
                      <a:pt x="11334672" y="6180717"/>
                      <a:pt x="11278182" y="6180667"/>
                    </a:cubicBezTo>
                    <a:lnTo>
                      <a:pt x="11213130" y="6180667"/>
                    </a:lnTo>
                    <a:cubicBezTo>
                      <a:pt x="11201266" y="6180677"/>
                      <a:pt x="11190191" y="6174723"/>
                      <a:pt x="11183655" y="6164821"/>
                    </a:cubicBezTo>
                    <a:cubicBezTo>
                      <a:pt x="11177120" y="6154918"/>
                      <a:pt x="11176000" y="6142394"/>
                      <a:pt x="11180675" y="6131489"/>
                    </a:cubicBezTo>
                    <a:lnTo>
                      <a:pt x="11371316" y="5686778"/>
                    </a:lnTo>
                    <a:lnTo>
                      <a:pt x="11441448" y="5511377"/>
                    </a:lnTo>
                    <a:cubicBezTo>
                      <a:pt x="11484318" y="5404238"/>
                      <a:pt x="11588094" y="5333992"/>
                      <a:pt x="11703491" y="5334000"/>
                    </a:cubicBezTo>
                    <a:lnTo>
                      <a:pt x="11885807" y="5334000"/>
                    </a:lnTo>
                    <a:cubicBezTo>
                      <a:pt x="12001204" y="5333992"/>
                      <a:pt x="12104980" y="5404238"/>
                      <a:pt x="12147850" y="5511377"/>
                    </a:cubicBezTo>
                    <a:lnTo>
                      <a:pt x="12217982" y="5686778"/>
                    </a:lnTo>
                    <a:lnTo>
                      <a:pt x="12408553" y="6131489"/>
                    </a:lnTo>
                    <a:cubicBezTo>
                      <a:pt x="12413228" y="6142394"/>
                      <a:pt x="12412107" y="6154918"/>
                      <a:pt x="12405572" y="6164821"/>
                    </a:cubicBezTo>
                    <a:cubicBezTo>
                      <a:pt x="12399037" y="6174723"/>
                      <a:pt x="12387962" y="6180677"/>
                      <a:pt x="12376097" y="6180667"/>
                    </a:cubicBezTo>
                    <a:lnTo>
                      <a:pt x="12311045" y="6180667"/>
                    </a:lnTo>
                    <a:cubicBezTo>
                      <a:pt x="12254607" y="6180660"/>
                      <a:pt x="12203601" y="6147026"/>
                      <a:pt x="12181364" y="6095153"/>
                    </a:cubicBezTo>
                    <a:lnTo>
                      <a:pt x="12027341" y="5735814"/>
                    </a:lnTo>
                    <a:cubicBezTo>
                      <a:pt x="12024095" y="5728264"/>
                      <a:pt x="12012736" y="5731439"/>
                      <a:pt x="12013865" y="5739553"/>
                    </a:cubicBezTo>
                    <a:lnTo>
                      <a:pt x="12076871" y="6180667"/>
                    </a:lnTo>
                    <a:lnTo>
                      <a:pt x="12144252" y="6989163"/>
                    </a:lnTo>
                    <a:cubicBezTo>
                      <a:pt x="12145060" y="6998984"/>
                      <a:pt x="12141722" y="7008697"/>
                      <a:pt x="12135048" y="7015948"/>
                    </a:cubicBezTo>
                    <a:cubicBezTo>
                      <a:pt x="12128374" y="7023198"/>
                      <a:pt x="12118970" y="7027327"/>
                      <a:pt x="12109115" y="7027333"/>
                    </a:cubicBezTo>
                    <a:lnTo>
                      <a:pt x="12055281" y="7027333"/>
                    </a:lnTo>
                    <a:cubicBezTo>
                      <a:pt x="11986299" y="7027342"/>
                      <a:pt x="11927422" y="6977477"/>
                      <a:pt x="11916075" y="6909435"/>
                    </a:cubicBezTo>
                    <a:lnTo>
                      <a:pt x="11801704" y="6222436"/>
                    </a:lnTo>
                    <a:cubicBezTo>
                      <a:pt x="11800364" y="6214533"/>
                      <a:pt x="11789075" y="6214533"/>
                      <a:pt x="11787735" y="6222436"/>
                    </a:cubicBezTo>
                    <a:lnTo>
                      <a:pt x="11673294" y="6909435"/>
                    </a:lnTo>
                    <a:cubicBezTo>
                      <a:pt x="11661942" y="6977504"/>
                      <a:pt x="11603025" y="7027376"/>
                      <a:pt x="11534017" y="7027333"/>
                    </a:cubicBezTo>
                    <a:lnTo>
                      <a:pt x="11480183" y="7027333"/>
                    </a:lnTo>
                    <a:cubicBezTo>
                      <a:pt x="11470328" y="7027327"/>
                      <a:pt x="11460924" y="7023198"/>
                      <a:pt x="11454250" y="7015948"/>
                    </a:cubicBezTo>
                    <a:cubicBezTo>
                      <a:pt x="11447576" y="7008697"/>
                      <a:pt x="11444238" y="6998984"/>
                      <a:pt x="11445046" y="6989163"/>
                    </a:cubicBezTo>
                    <a:lnTo>
                      <a:pt x="11512427" y="6180667"/>
                    </a:lnTo>
                    <a:lnTo>
                      <a:pt x="11575433" y="5739553"/>
                    </a:lnTo>
                    <a:moveTo>
                      <a:pt x="13191649" y="4769555"/>
                    </a:moveTo>
                    <a:cubicBezTo>
                      <a:pt x="13074749" y="4769555"/>
                      <a:pt x="12979982" y="4864322"/>
                      <a:pt x="12979982" y="4981222"/>
                    </a:cubicBezTo>
                    <a:lnTo>
                      <a:pt x="12979982" y="5051778"/>
                    </a:lnTo>
                    <a:cubicBezTo>
                      <a:pt x="12979982" y="5168678"/>
                      <a:pt x="13074749" y="5263445"/>
                      <a:pt x="13191649" y="5263445"/>
                    </a:cubicBezTo>
                    <a:cubicBezTo>
                      <a:pt x="13308549" y="5263445"/>
                      <a:pt x="13403315" y="5168678"/>
                      <a:pt x="13403315" y="5051778"/>
                    </a:cubicBezTo>
                    <a:lnTo>
                      <a:pt x="13403315" y="4981222"/>
                    </a:lnTo>
                    <a:cubicBezTo>
                      <a:pt x="13403315" y="4864322"/>
                      <a:pt x="13308549" y="4769555"/>
                      <a:pt x="13191649" y="4769555"/>
                    </a:cubicBezTo>
                    <a:moveTo>
                      <a:pt x="12972433" y="5739553"/>
                    </a:moveTo>
                    <a:cubicBezTo>
                      <a:pt x="12973632" y="5731439"/>
                      <a:pt x="12962203" y="5728264"/>
                      <a:pt x="12959028" y="5735814"/>
                    </a:cubicBezTo>
                    <a:lnTo>
                      <a:pt x="12805004" y="6095153"/>
                    </a:lnTo>
                    <a:cubicBezTo>
                      <a:pt x="12782748" y="6147074"/>
                      <a:pt x="12731672" y="6180717"/>
                      <a:pt x="12675182" y="6180667"/>
                    </a:cubicBezTo>
                    <a:lnTo>
                      <a:pt x="12610130" y="6180667"/>
                    </a:lnTo>
                    <a:cubicBezTo>
                      <a:pt x="12598266" y="6180677"/>
                      <a:pt x="12587191" y="6174723"/>
                      <a:pt x="12580655" y="6164821"/>
                    </a:cubicBezTo>
                    <a:cubicBezTo>
                      <a:pt x="12574120" y="6154918"/>
                      <a:pt x="12573000" y="6142394"/>
                      <a:pt x="12577675" y="6131489"/>
                    </a:cubicBezTo>
                    <a:lnTo>
                      <a:pt x="12768316" y="5686778"/>
                    </a:lnTo>
                    <a:lnTo>
                      <a:pt x="12838448" y="5511377"/>
                    </a:lnTo>
                    <a:cubicBezTo>
                      <a:pt x="12881318" y="5404238"/>
                      <a:pt x="12985094" y="5333992"/>
                      <a:pt x="13100492" y="5334000"/>
                    </a:cubicBezTo>
                    <a:lnTo>
                      <a:pt x="13282806" y="5334000"/>
                    </a:lnTo>
                    <a:cubicBezTo>
                      <a:pt x="13398204" y="5333992"/>
                      <a:pt x="13501980" y="5404238"/>
                      <a:pt x="13544851" y="5511377"/>
                    </a:cubicBezTo>
                    <a:lnTo>
                      <a:pt x="13614983" y="5686778"/>
                    </a:lnTo>
                    <a:lnTo>
                      <a:pt x="13805553" y="6131489"/>
                    </a:lnTo>
                    <a:cubicBezTo>
                      <a:pt x="13810227" y="6142394"/>
                      <a:pt x="13809107" y="6154918"/>
                      <a:pt x="13802573" y="6164821"/>
                    </a:cubicBezTo>
                    <a:cubicBezTo>
                      <a:pt x="13796037" y="6174723"/>
                      <a:pt x="13784962" y="6180677"/>
                      <a:pt x="13773097" y="6180667"/>
                    </a:cubicBezTo>
                    <a:lnTo>
                      <a:pt x="13708045" y="6180667"/>
                    </a:lnTo>
                    <a:cubicBezTo>
                      <a:pt x="13651607" y="6180660"/>
                      <a:pt x="13600601" y="6147026"/>
                      <a:pt x="13578363" y="6095153"/>
                    </a:cubicBezTo>
                    <a:lnTo>
                      <a:pt x="13424342" y="5735814"/>
                    </a:lnTo>
                    <a:cubicBezTo>
                      <a:pt x="13421095" y="5728264"/>
                      <a:pt x="13409736" y="5731439"/>
                      <a:pt x="13410865" y="5739553"/>
                    </a:cubicBezTo>
                    <a:lnTo>
                      <a:pt x="13473872" y="6180667"/>
                    </a:lnTo>
                    <a:lnTo>
                      <a:pt x="13541252" y="6989163"/>
                    </a:lnTo>
                    <a:cubicBezTo>
                      <a:pt x="13542060" y="6998984"/>
                      <a:pt x="13538722" y="7008697"/>
                      <a:pt x="13532048" y="7015948"/>
                    </a:cubicBezTo>
                    <a:cubicBezTo>
                      <a:pt x="13525374" y="7023198"/>
                      <a:pt x="13515970" y="7027327"/>
                      <a:pt x="13506115" y="7027333"/>
                    </a:cubicBezTo>
                    <a:lnTo>
                      <a:pt x="13452281" y="7027333"/>
                    </a:lnTo>
                    <a:cubicBezTo>
                      <a:pt x="13383299" y="7027342"/>
                      <a:pt x="13324422" y="6977477"/>
                      <a:pt x="13313076" y="6909435"/>
                    </a:cubicBezTo>
                    <a:lnTo>
                      <a:pt x="13198704" y="6222436"/>
                    </a:lnTo>
                    <a:cubicBezTo>
                      <a:pt x="13197363" y="6214533"/>
                      <a:pt x="13186076" y="6214533"/>
                      <a:pt x="13184735" y="6222436"/>
                    </a:cubicBezTo>
                    <a:lnTo>
                      <a:pt x="13070294" y="6909435"/>
                    </a:lnTo>
                    <a:cubicBezTo>
                      <a:pt x="13058942" y="6977504"/>
                      <a:pt x="13000025" y="7027376"/>
                      <a:pt x="12931017" y="7027333"/>
                    </a:cubicBezTo>
                    <a:lnTo>
                      <a:pt x="12877183" y="7027333"/>
                    </a:lnTo>
                    <a:cubicBezTo>
                      <a:pt x="12867328" y="7027327"/>
                      <a:pt x="12857924" y="7023198"/>
                      <a:pt x="12851250" y="7015948"/>
                    </a:cubicBezTo>
                    <a:cubicBezTo>
                      <a:pt x="12844576" y="7008697"/>
                      <a:pt x="12841239" y="6998984"/>
                      <a:pt x="12842046" y="6989163"/>
                    </a:cubicBezTo>
                    <a:lnTo>
                      <a:pt x="12909427" y="6180667"/>
                    </a:lnTo>
                    <a:lnTo>
                      <a:pt x="12972433" y="5739553"/>
                    </a:lnTo>
                    <a:moveTo>
                      <a:pt x="14588649" y="4769555"/>
                    </a:moveTo>
                    <a:cubicBezTo>
                      <a:pt x="14471749" y="4769555"/>
                      <a:pt x="14376983" y="4864322"/>
                      <a:pt x="14376983" y="4981222"/>
                    </a:cubicBezTo>
                    <a:lnTo>
                      <a:pt x="14376983" y="5051778"/>
                    </a:lnTo>
                    <a:cubicBezTo>
                      <a:pt x="14376983" y="5168678"/>
                      <a:pt x="14471749" y="5263445"/>
                      <a:pt x="14588649" y="5263445"/>
                    </a:cubicBezTo>
                    <a:cubicBezTo>
                      <a:pt x="14705549" y="5263445"/>
                      <a:pt x="14800315" y="5168678"/>
                      <a:pt x="14800315" y="5051778"/>
                    </a:cubicBezTo>
                    <a:lnTo>
                      <a:pt x="14800315" y="4981222"/>
                    </a:lnTo>
                    <a:cubicBezTo>
                      <a:pt x="14800315" y="4864322"/>
                      <a:pt x="14705549" y="4769555"/>
                      <a:pt x="14588649" y="4769555"/>
                    </a:cubicBezTo>
                    <a:moveTo>
                      <a:pt x="14369433" y="5739553"/>
                    </a:moveTo>
                    <a:cubicBezTo>
                      <a:pt x="14370633" y="5731439"/>
                      <a:pt x="14359203" y="5728264"/>
                      <a:pt x="14356028" y="5735814"/>
                    </a:cubicBezTo>
                    <a:lnTo>
                      <a:pt x="14202004" y="6095153"/>
                    </a:lnTo>
                    <a:cubicBezTo>
                      <a:pt x="14179748" y="6147074"/>
                      <a:pt x="14128672" y="6180717"/>
                      <a:pt x="14072183" y="6180667"/>
                    </a:cubicBezTo>
                    <a:lnTo>
                      <a:pt x="14007129" y="6180667"/>
                    </a:lnTo>
                    <a:cubicBezTo>
                      <a:pt x="13995265" y="6180677"/>
                      <a:pt x="13984190" y="6174723"/>
                      <a:pt x="13977655" y="6164821"/>
                    </a:cubicBezTo>
                    <a:cubicBezTo>
                      <a:pt x="13971119" y="6154918"/>
                      <a:pt x="13970000" y="6142394"/>
                      <a:pt x="13974674" y="6131489"/>
                    </a:cubicBezTo>
                    <a:lnTo>
                      <a:pt x="14165315" y="5686778"/>
                    </a:lnTo>
                    <a:lnTo>
                      <a:pt x="14235447" y="5511377"/>
                    </a:lnTo>
                    <a:cubicBezTo>
                      <a:pt x="14278318" y="5404238"/>
                      <a:pt x="14382094" y="5333992"/>
                      <a:pt x="14497492" y="5334000"/>
                    </a:cubicBezTo>
                    <a:lnTo>
                      <a:pt x="14679806" y="5334000"/>
                    </a:lnTo>
                    <a:cubicBezTo>
                      <a:pt x="14795204" y="5333992"/>
                      <a:pt x="14898980" y="5404238"/>
                      <a:pt x="14941851" y="5511377"/>
                    </a:cubicBezTo>
                    <a:lnTo>
                      <a:pt x="15011983" y="5686778"/>
                    </a:lnTo>
                    <a:lnTo>
                      <a:pt x="15202553" y="6131489"/>
                    </a:lnTo>
                    <a:cubicBezTo>
                      <a:pt x="15207227" y="6142394"/>
                      <a:pt x="15206107" y="6154918"/>
                      <a:pt x="15199573" y="6164821"/>
                    </a:cubicBezTo>
                    <a:cubicBezTo>
                      <a:pt x="15193037" y="6174723"/>
                      <a:pt x="15181962" y="6180677"/>
                      <a:pt x="15170097" y="6180667"/>
                    </a:cubicBezTo>
                    <a:lnTo>
                      <a:pt x="15105045" y="6180667"/>
                    </a:lnTo>
                    <a:cubicBezTo>
                      <a:pt x="15048607" y="6180660"/>
                      <a:pt x="14997601" y="6147026"/>
                      <a:pt x="14975363" y="6095153"/>
                    </a:cubicBezTo>
                    <a:lnTo>
                      <a:pt x="14821342" y="5735814"/>
                    </a:lnTo>
                    <a:cubicBezTo>
                      <a:pt x="14818095" y="5728264"/>
                      <a:pt x="14806736" y="5731439"/>
                      <a:pt x="14807865" y="5739553"/>
                    </a:cubicBezTo>
                    <a:lnTo>
                      <a:pt x="14870872" y="6180667"/>
                    </a:lnTo>
                    <a:lnTo>
                      <a:pt x="14938252" y="6989163"/>
                    </a:lnTo>
                    <a:cubicBezTo>
                      <a:pt x="14939060" y="6998984"/>
                      <a:pt x="14935722" y="7008697"/>
                      <a:pt x="14929048" y="7015948"/>
                    </a:cubicBezTo>
                    <a:cubicBezTo>
                      <a:pt x="14922374" y="7023198"/>
                      <a:pt x="14912970" y="7027327"/>
                      <a:pt x="14903115" y="7027333"/>
                    </a:cubicBezTo>
                    <a:lnTo>
                      <a:pt x="14849281" y="7027333"/>
                    </a:lnTo>
                    <a:cubicBezTo>
                      <a:pt x="14780299" y="7027342"/>
                      <a:pt x="14721422" y="6977477"/>
                      <a:pt x="14710076" y="6909435"/>
                    </a:cubicBezTo>
                    <a:lnTo>
                      <a:pt x="14595704" y="6222436"/>
                    </a:lnTo>
                    <a:cubicBezTo>
                      <a:pt x="14594363" y="6214533"/>
                      <a:pt x="14583076" y="6214533"/>
                      <a:pt x="14581735" y="6222436"/>
                    </a:cubicBezTo>
                    <a:lnTo>
                      <a:pt x="14467294" y="6909435"/>
                    </a:lnTo>
                    <a:cubicBezTo>
                      <a:pt x="14455942" y="6977504"/>
                      <a:pt x="14397025" y="7027376"/>
                      <a:pt x="14328017" y="7027333"/>
                    </a:cubicBezTo>
                    <a:lnTo>
                      <a:pt x="14274183" y="7027333"/>
                    </a:lnTo>
                    <a:cubicBezTo>
                      <a:pt x="14264328" y="7027327"/>
                      <a:pt x="14254925" y="7023198"/>
                      <a:pt x="14248250" y="7015948"/>
                    </a:cubicBezTo>
                    <a:cubicBezTo>
                      <a:pt x="14241576" y="7008697"/>
                      <a:pt x="14238238" y="6998984"/>
                      <a:pt x="14239047" y="6989163"/>
                    </a:cubicBezTo>
                    <a:lnTo>
                      <a:pt x="14306427" y="6180667"/>
                    </a:lnTo>
                    <a:lnTo>
                      <a:pt x="14369433" y="5739553"/>
                    </a:lnTo>
                    <a:moveTo>
                      <a:pt x="15985649" y="4769555"/>
                    </a:moveTo>
                    <a:cubicBezTo>
                      <a:pt x="15868749" y="4769555"/>
                      <a:pt x="15773983" y="4864322"/>
                      <a:pt x="15773983" y="4981222"/>
                    </a:cubicBezTo>
                    <a:lnTo>
                      <a:pt x="15773983" y="5051778"/>
                    </a:lnTo>
                    <a:cubicBezTo>
                      <a:pt x="15773983" y="5168678"/>
                      <a:pt x="15868749" y="5263445"/>
                      <a:pt x="15985649" y="5263445"/>
                    </a:cubicBezTo>
                    <a:cubicBezTo>
                      <a:pt x="16102549" y="5263445"/>
                      <a:pt x="16197315" y="5168678"/>
                      <a:pt x="16197315" y="5051778"/>
                    </a:cubicBezTo>
                    <a:lnTo>
                      <a:pt x="16197315" y="4981222"/>
                    </a:lnTo>
                    <a:cubicBezTo>
                      <a:pt x="16197315" y="4864322"/>
                      <a:pt x="16102549" y="4769555"/>
                      <a:pt x="15985649" y="4769555"/>
                    </a:cubicBezTo>
                    <a:moveTo>
                      <a:pt x="15766433" y="5739553"/>
                    </a:moveTo>
                    <a:cubicBezTo>
                      <a:pt x="15767633" y="5731439"/>
                      <a:pt x="15756203" y="5728264"/>
                      <a:pt x="15753028" y="5735814"/>
                    </a:cubicBezTo>
                    <a:lnTo>
                      <a:pt x="15599004" y="6095153"/>
                    </a:lnTo>
                    <a:cubicBezTo>
                      <a:pt x="15576748" y="6147074"/>
                      <a:pt x="15525672" y="6180717"/>
                      <a:pt x="15469183" y="6180667"/>
                    </a:cubicBezTo>
                    <a:lnTo>
                      <a:pt x="15404129" y="6180667"/>
                    </a:lnTo>
                    <a:cubicBezTo>
                      <a:pt x="15392265" y="6180677"/>
                      <a:pt x="15381190" y="6174723"/>
                      <a:pt x="15374655" y="6164821"/>
                    </a:cubicBezTo>
                    <a:cubicBezTo>
                      <a:pt x="15368119" y="6154918"/>
                      <a:pt x="15367000" y="6142394"/>
                      <a:pt x="15371674" y="6131489"/>
                    </a:cubicBezTo>
                    <a:lnTo>
                      <a:pt x="15562315" y="5686778"/>
                    </a:lnTo>
                    <a:lnTo>
                      <a:pt x="15632447" y="5511377"/>
                    </a:lnTo>
                    <a:cubicBezTo>
                      <a:pt x="15675318" y="5404238"/>
                      <a:pt x="15779094" y="5333992"/>
                      <a:pt x="15894492" y="5334000"/>
                    </a:cubicBezTo>
                    <a:lnTo>
                      <a:pt x="16076806" y="5334000"/>
                    </a:lnTo>
                    <a:cubicBezTo>
                      <a:pt x="16192204" y="5333992"/>
                      <a:pt x="16295980" y="5404238"/>
                      <a:pt x="16338851" y="5511377"/>
                    </a:cubicBezTo>
                    <a:lnTo>
                      <a:pt x="16408983" y="5686778"/>
                    </a:lnTo>
                    <a:lnTo>
                      <a:pt x="16599553" y="6131489"/>
                    </a:lnTo>
                    <a:cubicBezTo>
                      <a:pt x="16604227" y="6142394"/>
                      <a:pt x="16603107" y="6154918"/>
                      <a:pt x="16596573" y="6164821"/>
                    </a:cubicBezTo>
                    <a:cubicBezTo>
                      <a:pt x="16590037" y="6174723"/>
                      <a:pt x="16578962" y="6180677"/>
                      <a:pt x="16567097" y="6180667"/>
                    </a:cubicBezTo>
                    <a:lnTo>
                      <a:pt x="16502045" y="6180667"/>
                    </a:lnTo>
                    <a:cubicBezTo>
                      <a:pt x="16445607" y="6180660"/>
                      <a:pt x="16394601" y="6147026"/>
                      <a:pt x="16372363" y="6095153"/>
                    </a:cubicBezTo>
                    <a:lnTo>
                      <a:pt x="16218342" y="5735814"/>
                    </a:lnTo>
                    <a:cubicBezTo>
                      <a:pt x="16215095" y="5728264"/>
                      <a:pt x="16203736" y="5731439"/>
                      <a:pt x="16204865" y="5739553"/>
                    </a:cubicBezTo>
                    <a:lnTo>
                      <a:pt x="16267872" y="6180667"/>
                    </a:lnTo>
                    <a:lnTo>
                      <a:pt x="16335252" y="6989163"/>
                    </a:lnTo>
                    <a:cubicBezTo>
                      <a:pt x="16336060" y="6998984"/>
                      <a:pt x="16332722" y="7008697"/>
                      <a:pt x="16326048" y="7015948"/>
                    </a:cubicBezTo>
                    <a:cubicBezTo>
                      <a:pt x="16319374" y="7023198"/>
                      <a:pt x="16309970" y="7027327"/>
                      <a:pt x="16300115" y="7027333"/>
                    </a:cubicBezTo>
                    <a:lnTo>
                      <a:pt x="16246281" y="7027333"/>
                    </a:lnTo>
                    <a:cubicBezTo>
                      <a:pt x="16177299" y="7027342"/>
                      <a:pt x="16118422" y="6977477"/>
                      <a:pt x="16107076" y="6909435"/>
                    </a:cubicBezTo>
                    <a:lnTo>
                      <a:pt x="15992704" y="6222436"/>
                    </a:lnTo>
                    <a:cubicBezTo>
                      <a:pt x="15991363" y="6214533"/>
                      <a:pt x="15980076" y="6214533"/>
                      <a:pt x="15978735" y="6222436"/>
                    </a:cubicBezTo>
                    <a:lnTo>
                      <a:pt x="15864294" y="6909435"/>
                    </a:lnTo>
                    <a:cubicBezTo>
                      <a:pt x="15852942" y="6977504"/>
                      <a:pt x="15794025" y="7027376"/>
                      <a:pt x="15725017" y="7027333"/>
                    </a:cubicBezTo>
                    <a:lnTo>
                      <a:pt x="15671183" y="7027333"/>
                    </a:lnTo>
                    <a:cubicBezTo>
                      <a:pt x="15661328" y="7027327"/>
                      <a:pt x="15651925" y="7023198"/>
                      <a:pt x="15645250" y="7015948"/>
                    </a:cubicBezTo>
                    <a:cubicBezTo>
                      <a:pt x="15638576" y="7008697"/>
                      <a:pt x="15635238" y="6998984"/>
                      <a:pt x="15636047" y="6989163"/>
                    </a:cubicBezTo>
                    <a:lnTo>
                      <a:pt x="15703427" y="6180667"/>
                    </a:lnTo>
                    <a:lnTo>
                      <a:pt x="15766433" y="5739553"/>
                    </a:lnTo>
                    <a:moveTo>
                      <a:pt x="17382649" y="4769555"/>
                    </a:moveTo>
                    <a:cubicBezTo>
                      <a:pt x="17265749" y="4769555"/>
                      <a:pt x="17170983" y="4864322"/>
                      <a:pt x="17170983" y="4981222"/>
                    </a:cubicBezTo>
                    <a:lnTo>
                      <a:pt x="17170983" y="5051778"/>
                    </a:lnTo>
                    <a:cubicBezTo>
                      <a:pt x="17170983" y="5168678"/>
                      <a:pt x="17265749" y="5263445"/>
                      <a:pt x="17382649" y="5263445"/>
                    </a:cubicBezTo>
                    <a:cubicBezTo>
                      <a:pt x="17499549" y="5263445"/>
                      <a:pt x="17594315" y="5168678"/>
                      <a:pt x="17594315" y="5051778"/>
                    </a:cubicBezTo>
                    <a:lnTo>
                      <a:pt x="17594315" y="4981222"/>
                    </a:lnTo>
                    <a:cubicBezTo>
                      <a:pt x="17594315" y="4864322"/>
                      <a:pt x="17499549" y="4769555"/>
                      <a:pt x="17382649" y="4769555"/>
                    </a:cubicBezTo>
                    <a:moveTo>
                      <a:pt x="17163433" y="5739553"/>
                    </a:moveTo>
                    <a:cubicBezTo>
                      <a:pt x="17164633" y="5731439"/>
                      <a:pt x="17153203" y="5728264"/>
                      <a:pt x="17150028" y="5735814"/>
                    </a:cubicBezTo>
                    <a:lnTo>
                      <a:pt x="16996004" y="6095153"/>
                    </a:lnTo>
                    <a:cubicBezTo>
                      <a:pt x="16973748" y="6147074"/>
                      <a:pt x="16922672" y="6180717"/>
                      <a:pt x="16866183" y="6180667"/>
                    </a:cubicBezTo>
                    <a:lnTo>
                      <a:pt x="16801129" y="6180667"/>
                    </a:lnTo>
                    <a:cubicBezTo>
                      <a:pt x="16789265" y="6180677"/>
                      <a:pt x="16778190" y="6174723"/>
                      <a:pt x="16771655" y="6164821"/>
                    </a:cubicBezTo>
                    <a:cubicBezTo>
                      <a:pt x="16765119" y="6154918"/>
                      <a:pt x="16764000" y="6142394"/>
                      <a:pt x="16768674" y="6131489"/>
                    </a:cubicBezTo>
                    <a:lnTo>
                      <a:pt x="16959315" y="5686778"/>
                    </a:lnTo>
                    <a:lnTo>
                      <a:pt x="17029447" y="5511377"/>
                    </a:lnTo>
                    <a:cubicBezTo>
                      <a:pt x="17072318" y="5404238"/>
                      <a:pt x="17176094" y="5333992"/>
                      <a:pt x="17291492" y="5334000"/>
                    </a:cubicBezTo>
                    <a:lnTo>
                      <a:pt x="17473806" y="5334000"/>
                    </a:lnTo>
                    <a:cubicBezTo>
                      <a:pt x="17589204" y="5333992"/>
                      <a:pt x="17692980" y="5404238"/>
                      <a:pt x="17735851" y="5511377"/>
                    </a:cubicBezTo>
                    <a:lnTo>
                      <a:pt x="17805983" y="5686778"/>
                    </a:lnTo>
                    <a:lnTo>
                      <a:pt x="17996553" y="6131489"/>
                    </a:lnTo>
                    <a:cubicBezTo>
                      <a:pt x="18001227" y="6142394"/>
                      <a:pt x="18000107" y="6154918"/>
                      <a:pt x="17993573" y="6164821"/>
                    </a:cubicBezTo>
                    <a:cubicBezTo>
                      <a:pt x="17987037" y="6174723"/>
                      <a:pt x="17975962" y="6180677"/>
                      <a:pt x="17964097" y="6180667"/>
                    </a:cubicBezTo>
                    <a:lnTo>
                      <a:pt x="17899045" y="6180667"/>
                    </a:lnTo>
                    <a:cubicBezTo>
                      <a:pt x="17842607" y="6180660"/>
                      <a:pt x="17791601" y="6147026"/>
                      <a:pt x="17769363" y="6095153"/>
                    </a:cubicBezTo>
                    <a:lnTo>
                      <a:pt x="17615342" y="5735814"/>
                    </a:lnTo>
                    <a:cubicBezTo>
                      <a:pt x="17612095" y="5728264"/>
                      <a:pt x="17600736" y="5731439"/>
                      <a:pt x="17601865" y="5739553"/>
                    </a:cubicBezTo>
                    <a:lnTo>
                      <a:pt x="17664872" y="6180667"/>
                    </a:lnTo>
                    <a:lnTo>
                      <a:pt x="17732252" y="6989163"/>
                    </a:lnTo>
                    <a:cubicBezTo>
                      <a:pt x="17733060" y="6998984"/>
                      <a:pt x="17729722" y="7008697"/>
                      <a:pt x="17723048" y="7015948"/>
                    </a:cubicBezTo>
                    <a:cubicBezTo>
                      <a:pt x="17716374" y="7023198"/>
                      <a:pt x="17706970" y="7027327"/>
                      <a:pt x="17697115" y="7027333"/>
                    </a:cubicBezTo>
                    <a:lnTo>
                      <a:pt x="17643281" y="7027333"/>
                    </a:lnTo>
                    <a:cubicBezTo>
                      <a:pt x="17574299" y="7027342"/>
                      <a:pt x="17515422" y="6977477"/>
                      <a:pt x="17504076" y="6909435"/>
                    </a:cubicBezTo>
                    <a:lnTo>
                      <a:pt x="17389704" y="6222436"/>
                    </a:lnTo>
                    <a:cubicBezTo>
                      <a:pt x="17388363" y="6214533"/>
                      <a:pt x="17377076" y="6214533"/>
                      <a:pt x="17375735" y="6222436"/>
                    </a:cubicBezTo>
                    <a:lnTo>
                      <a:pt x="17261294" y="6909435"/>
                    </a:lnTo>
                    <a:cubicBezTo>
                      <a:pt x="17249942" y="6977504"/>
                      <a:pt x="17191025" y="7027376"/>
                      <a:pt x="17122017" y="7027333"/>
                    </a:cubicBezTo>
                    <a:lnTo>
                      <a:pt x="17068183" y="7027333"/>
                    </a:lnTo>
                    <a:cubicBezTo>
                      <a:pt x="17058328" y="7027327"/>
                      <a:pt x="17048925" y="7023198"/>
                      <a:pt x="17042250" y="7015948"/>
                    </a:cubicBezTo>
                    <a:cubicBezTo>
                      <a:pt x="17035576" y="7008697"/>
                      <a:pt x="17032238" y="6998984"/>
                      <a:pt x="17033047" y="6989163"/>
                    </a:cubicBezTo>
                    <a:lnTo>
                      <a:pt x="17100427" y="6180667"/>
                    </a:lnTo>
                    <a:lnTo>
                      <a:pt x="17163433" y="5739553"/>
                    </a:lnTo>
                    <a:moveTo>
                      <a:pt x="18779649" y="4769555"/>
                    </a:moveTo>
                    <a:cubicBezTo>
                      <a:pt x="18662749" y="4769555"/>
                      <a:pt x="18567983" y="4864322"/>
                      <a:pt x="18567983" y="4981222"/>
                    </a:cubicBezTo>
                    <a:lnTo>
                      <a:pt x="18567983" y="5051778"/>
                    </a:lnTo>
                    <a:cubicBezTo>
                      <a:pt x="18567983" y="5168678"/>
                      <a:pt x="18662749" y="5263445"/>
                      <a:pt x="18779649" y="5263445"/>
                    </a:cubicBezTo>
                    <a:cubicBezTo>
                      <a:pt x="18896549" y="5263445"/>
                      <a:pt x="18991315" y="5168678"/>
                      <a:pt x="18991315" y="5051778"/>
                    </a:cubicBezTo>
                    <a:lnTo>
                      <a:pt x="18991315" y="4981222"/>
                    </a:lnTo>
                    <a:cubicBezTo>
                      <a:pt x="18991315" y="4864322"/>
                      <a:pt x="18896549" y="4769555"/>
                      <a:pt x="18779649" y="4769555"/>
                    </a:cubicBezTo>
                    <a:moveTo>
                      <a:pt x="18560433" y="5739553"/>
                    </a:moveTo>
                    <a:cubicBezTo>
                      <a:pt x="18561633" y="5731439"/>
                      <a:pt x="18550203" y="5728264"/>
                      <a:pt x="18547028" y="5735814"/>
                    </a:cubicBezTo>
                    <a:lnTo>
                      <a:pt x="18393004" y="6095153"/>
                    </a:lnTo>
                    <a:cubicBezTo>
                      <a:pt x="18370748" y="6147074"/>
                      <a:pt x="18319672" y="6180717"/>
                      <a:pt x="18263183" y="6180667"/>
                    </a:cubicBezTo>
                    <a:lnTo>
                      <a:pt x="18198129" y="6180667"/>
                    </a:lnTo>
                    <a:cubicBezTo>
                      <a:pt x="18186265" y="6180677"/>
                      <a:pt x="18175190" y="6174723"/>
                      <a:pt x="18168655" y="6164821"/>
                    </a:cubicBezTo>
                    <a:cubicBezTo>
                      <a:pt x="18162119" y="6154918"/>
                      <a:pt x="18161000" y="6142394"/>
                      <a:pt x="18165674" y="6131489"/>
                    </a:cubicBezTo>
                    <a:lnTo>
                      <a:pt x="18356315" y="5686778"/>
                    </a:lnTo>
                    <a:lnTo>
                      <a:pt x="18426447" y="5511377"/>
                    </a:lnTo>
                    <a:cubicBezTo>
                      <a:pt x="18469318" y="5404238"/>
                      <a:pt x="18573094" y="5333992"/>
                      <a:pt x="18688492" y="5334000"/>
                    </a:cubicBezTo>
                    <a:lnTo>
                      <a:pt x="18870806" y="5334000"/>
                    </a:lnTo>
                    <a:cubicBezTo>
                      <a:pt x="18986204" y="5333992"/>
                      <a:pt x="19089980" y="5404238"/>
                      <a:pt x="19132851" y="5511377"/>
                    </a:cubicBezTo>
                    <a:lnTo>
                      <a:pt x="19202983" y="5686778"/>
                    </a:lnTo>
                    <a:lnTo>
                      <a:pt x="19393553" y="6131489"/>
                    </a:lnTo>
                    <a:cubicBezTo>
                      <a:pt x="19398227" y="6142394"/>
                      <a:pt x="19397107" y="6154918"/>
                      <a:pt x="19390573" y="6164821"/>
                    </a:cubicBezTo>
                    <a:cubicBezTo>
                      <a:pt x="19384037" y="6174723"/>
                      <a:pt x="19372962" y="6180677"/>
                      <a:pt x="19361097" y="6180667"/>
                    </a:cubicBezTo>
                    <a:lnTo>
                      <a:pt x="19296045" y="6180667"/>
                    </a:lnTo>
                    <a:cubicBezTo>
                      <a:pt x="19239607" y="6180660"/>
                      <a:pt x="19188601" y="6147026"/>
                      <a:pt x="19166363" y="6095153"/>
                    </a:cubicBezTo>
                    <a:lnTo>
                      <a:pt x="19012342" y="5735814"/>
                    </a:lnTo>
                    <a:cubicBezTo>
                      <a:pt x="19009095" y="5728264"/>
                      <a:pt x="18997736" y="5731439"/>
                      <a:pt x="18998865" y="5739553"/>
                    </a:cubicBezTo>
                    <a:lnTo>
                      <a:pt x="19061872" y="6180667"/>
                    </a:lnTo>
                    <a:lnTo>
                      <a:pt x="19129252" y="6989163"/>
                    </a:lnTo>
                    <a:cubicBezTo>
                      <a:pt x="19130060" y="6998984"/>
                      <a:pt x="19126722" y="7008697"/>
                      <a:pt x="19120048" y="7015948"/>
                    </a:cubicBezTo>
                    <a:cubicBezTo>
                      <a:pt x="19113374" y="7023198"/>
                      <a:pt x="19103970" y="7027327"/>
                      <a:pt x="19094115" y="7027333"/>
                    </a:cubicBezTo>
                    <a:lnTo>
                      <a:pt x="19040281" y="7027333"/>
                    </a:lnTo>
                    <a:cubicBezTo>
                      <a:pt x="18971299" y="7027342"/>
                      <a:pt x="18912422" y="6977477"/>
                      <a:pt x="18901076" y="6909435"/>
                    </a:cubicBezTo>
                    <a:lnTo>
                      <a:pt x="18786704" y="6222436"/>
                    </a:lnTo>
                    <a:cubicBezTo>
                      <a:pt x="18785363" y="6214533"/>
                      <a:pt x="18774076" y="6214533"/>
                      <a:pt x="18772735" y="6222436"/>
                    </a:cubicBezTo>
                    <a:lnTo>
                      <a:pt x="18658294" y="6909435"/>
                    </a:lnTo>
                    <a:cubicBezTo>
                      <a:pt x="18646942" y="6977504"/>
                      <a:pt x="18588025" y="7027376"/>
                      <a:pt x="18519017" y="7027333"/>
                    </a:cubicBezTo>
                    <a:lnTo>
                      <a:pt x="18465183" y="7027333"/>
                    </a:lnTo>
                    <a:cubicBezTo>
                      <a:pt x="18455328" y="7027327"/>
                      <a:pt x="18445925" y="7023198"/>
                      <a:pt x="18439250" y="7015948"/>
                    </a:cubicBezTo>
                    <a:cubicBezTo>
                      <a:pt x="18432576" y="7008697"/>
                      <a:pt x="18429238" y="6998984"/>
                      <a:pt x="18430047" y="6989163"/>
                    </a:cubicBezTo>
                    <a:lnTo>
                      <a:pt x="18497427" y="6180667"/>
                    </a:lnTo>
                    <a:lnTo>
                      <a:pt x="18560433" y="5739553"/>
                    </a:lnTo>
                    <a:moveTo>
                      <a:pt x="20176649" y="4769555"/>
                    </a:moveTo>
                    <a:cubicBezTo>
                      <a:pt x="20059749" y="4769555"/>
                      <a:pt x="19964983" y="4864322"/>
                      <a:pt x="19964983" y="4981222"/>
                    </a:cubicBezTo>
                    <a:lnTo>
                      <a:pt x="19964983" y="5051778"/>
                    </a:lnTo>
                    <a:cubicBezTo>
                      <a:pt x="19964983" y="5168678"/>
                      <a:pt x="20059749" y="5263445"/>
                      <a:pt x="20176649" y="5263445"/>
                    </a:cubicBezTo>
                    <a:cubicBezTo>
                      <a:pt x="20293549" y="5263445"/>
                      <a:pt x="20388315" y="5168678"/>
                      <a:pt x="20388315" y="5051778"/>
                    </a:cubicBezTo>
                    <a:lnTo>
                      <a:pt x="20388315" y="4981222"/>
                    </a:lnTo>
                    <a:cubicBezTo>
                      <a:pt x="20388315" y="4864322"/>
                      <a:pt x="20293549" y="4769555"/>
                      <a:pt x="20176649" y="4769555"/>
                    </a:cubicBezTo>
                    <a:moveTo>
                      <a:pt x="19957433" y="5739553"/>
                    </a:moveTo>
                    <a:cubicBezTo>
                      <a:pt x="19958633" y="5731439"/>
                      <a:pt x="19947203" y="5728264"/>
                      <a:pt x="19944028" y="5735814"/>
                    </a:cubicBezTo>
                    <a:lnTo>
                      <a:pt x="19790004" y="6095153"/>
                    </a:lnTo>
                    <a:cubicBezTo>
                      <a:pt x="19767748" y="6147074"/>
                      <a:pt x="19716672" y="6180717"/>
                      <a:pt x="19660183" y="6180667"/>
                    </a:cubicBezTo>
                    <a:lnTo>
                      <a:pt x="19595129" y="6180667"/>
                    </a:lnTo>
                    <a:cubicBezTo>
                      <a:pt x="19583265" y="6180677"/>
                      <a:pt x="19572190" y="6174723"/>
                      <a:pt x="19565655" y="6164821"/>
                    </a:cubicBezTo>
                    <a:cubicBezTo>
                      <a:pt x="19559119" y="6154918"/>
                      <a:pt x="19558000" y="6142394"/>
                      <a:pt x="19562674" y="6131489"/>
                    </a:cubicBezTo>
                    <a:lnTo>
                      <a:pt x="19753315" y="5686778"/>
                    </a:lnTo>
                    <a:lnTo>
                      <a:pt x="19823447" y="5511377"/>
                    </a:lnTo>
                    <a:cubicBezTo>
                      <a:pt x="19866318" y="5404238"/>
                      <a:pt x="19970094" y="5333992"/>
                      <a:pt x="20085492" y="5334000"/>
                    </a:cubicBezTo>
                    <a:lnTo>
                      <a:pt x="20267806" y="5334000"/>
                    </a:lnTo>
                    <a:cubicBezTo>
                      <a:pt x="20383204" y="5333992"/>
                      <a:pt x="20486980" y="5404238"/>
                      <a:pt x="20529851" y="5511377"/>
                    </a:cubicBezTo>
                    <a:lnTo>
                      <a:pt x="20599983" y="5686778"/>
                    </a:lnTo>
                    <a:lnTo>
                      <a:pt x="20790553" y="6131489"/>
                    </a:lnTo>
                    <a:cubicBezTo>
                      <a:pt x="20795227" y="6142394"/>
                      <a:pt x="20794107" y="6154918"/>
                      <a:pt x="20787573" y="6164821"/>
                    </a:cubicBezTo>
                    <a:cubicBezTo>
                      <a:pt x="20781037" y="6174723"/>
                      <a:pt x="20769962" y="6180677"/>
                      <a:pt x="20758097" y="6180667"/>
                    </a:cubicBezTo>
                    <a:lnTo>
                      <a:pt x="20693045" y="6180667"/>
                    </a:lnTo>
                    <a:cubicBezTo>
                      <a:pt x="20636607" y="6180660"/>
                      <a:pt x="20585601" y="6147026"/>
                      <a:pt x="20563363" y="6095153"/>
                    </a:cubicBezTo>
                    <a:lnTo>
                      <a:pt x="20409342" y="5735814"/>
                    </a:lnTo>
                    <a:cubicBezTo>
                      <a:pt x="20406095" y="5728264"/>
                      <a:pt x="20394736" y="5731439"/>
                      <a:pt x="20395865" y="5739553"/>
                    </a:cubicBezTo>
                    <a:lnTo>
                      <a:pt x="20458872" y="6180667"/>
                    </a:lnTo>
                    <a:lnTo>
                      <a:pt x="20526252" y="6989163"/>
                    </a:lnTo>
                    <a:cubicBezTo>
                      <a:pt x="20527060" y="6998984"/>
                      <a:pt x="20523722" y="7008697"/>
                      <a:pt x="20517048" y="7015948"/>
                    </a:cubicBezTo>
                    <a:cubicBezTo>
                      <a:pt x="20510374" y="7023198"/>
                      <a:pt x="20500970" y="7027327"/>
                      <a:pt x="20491115" y="7027333"/>
                    </a:cubicBezTo>
                    <a:lnTo>
                      <a:pt x="20437281" y="7027333"/>
                    </a:lnTo>
                    <a:cubicBezTo>
                      <a:pt x="20368299" y="7027342"/>
                      <a:pt x="20309422" y="6977477"/>
                      <a:pt x="20298076" y="6909435"/>
                    </a:cubicBezTo>
                    <a:lnTo>
                      <a:pt x="20183704" y="6222436"/>
                    </a:lnTo>
                    <a:cubicBezTo>
                      <a:pt x="20182363" y="6214533"/>
                      <a:pt x="20171076" y="6214533"/>
                      <a:pt x="20169735" y="6222436"/>
                    </a:cubicBezTo>
                    <a:lnTo>
                      <a:pt x="20055294" y="6909435"/>
                    </a:lnTo>
                    <a:cubicBezTo>
                      <a:pt x="20043942" y="6977504"/>
                      <a:pt x="19985025" y="7027376"/>
                      <a:pt x="19916017" y="7027333"/>
                    </a:cubicBezTo>
                    <a:lnTo>
                      <a:pt x="19862183" y="7027333"/>
                    </a:lnTo>
                    <a:cubicBezTo>
                      <a:pt x="19852328" y="7027327"/>
                      <a:pt x="19842925" y="7023198"/>
                      <a:pt x="19836250" y="7015948"/>
                    </a:cubicBezTo>
                    <a:cubicBezTo>
                      <a:pt x="19829576" y="7008697"/>
                      <a:pt x="19826238" y="6998984"/>
                      <a:pt x="19827047" y="6989163"/>
                    </a:cubicBezTo>
                    <a:lnTo>
                      <a:pt x="19894427" y="6180667"/>
                    </a:lnTo>
                    <a:lnTo>
                      <a:pt x="19957433" y="5739553"/>
                    </a:lnTo>
                    <a:moveTo>
                      <a:pt x="21573649" y="4769555"/>
                    </a:moveTo>
                    <a:cubicBezTo>
                      <a:pt x="21456749" y="4769555"/>
                      <a:pt x="21361983" y="4864322"/>
                      <a:pt x="21361983" y="4981222"/>
                    </a:cubicBezTo>
                    <a:lnTo>
                      <a:pt x="21361983" y="5051778"/>
                    </a:lnTo>
                    <a:cubicBezTo>
                      <a:pt x="21361983" y="5168678"/>
                      <a:pt x="21456749" y="5263445"/>
                      <a:pt x="21573649" y="5263445"/>
                    </a:cubicBezTo>
                    <a:cubicBezTo>
                      <a:pt x="21690549" y="5263445"/>
                      <a:pt x="21785315" y="5168678"/>
                      <a:pt x="21785315" y="5051778"/>
                    </a:cubicBezTo>
                    <a:lnTo>
                      <a:pt x="21785315" y="4981222"/>
                    </a:lnTo>
                    <a:cubicBezTo>
                      <a:pt x="21785315" y="4864322"/>
                      <a:pt x="21690549" y="4769555"/>
                      <a:pt x="21573649" y="4769555"/>
                    </a:cubicBezTo>
                    <a:moveTo>
                      <a:pt x="21354433" y="5739553"/>
                    </a:moveTo>
                    <a:cubicBezTo>
                      <a:pt x="21355633" y="5731439"/>
                      <a:pt x="21344203" y="5728264"/>
                      <a:pt x="21341028" y="5735814"/>
                    </a:cubicBezTo>
                    <a:lnTo>
                      <a:pt x="21187004" y="6095153"/>
                    </a:lnTo>
                    <a:cubicBezTo>
                      <a:pt x="21164748" y="6147074"/>
                      <a:pt x="21113672" y="6180717"/>
                      <a:pt x="21057183" y="6180667"/>
                    </a:cubicBezTo>
                    <a:lnTo>
                      <a:pt x="20992129" y="6180667"/>
                    </a:lnTo>
                    <a:cubicBezTo>
                      <a:pt x="20980265" y="6180677"/>
                      <a:pt x="20969190" y="6174723"/>
                      <a:pt x="20962655" y="6164821"/>
                    </a:cubicBezTo>
                    <a:cubicBezTo>
                      <a:pt x="20956119" y="6154918"/>
                      <a:pt x="20955000" y="6142394"/>
                      <a:pt x="20959674" y="6131489"/>
                    </a:cubicBezTo>
                    <a:lnTo>
                      <a:pt x="21150315" y="5686778"/>
                    </a:lnTo>
                    <a:lnTo>
                      <a:pt x="21220447" y="5511377"/>
                    </a:lnTo>
                    <a:cubicBezTo>
                      <a:pt x="21263318" y="5404238"/>
                      <a:pt x="21367094" y="5333992"/>
                      <a:pt x="21482492" y="5334000"/>
                    </a:cubicBezTo>
                    <a:lnTo>
                      <a:pt x="21664806" y="5334000"/>
                    </a:lnTo>
                    <a:cubicBezTo>
                      <a:pt x="21780204" y="5333992"/>
                      <a:pt x="21883980" y="5404238"/>
                      <a:pt x="21926851" y="5511377"/>
                    </a:cubicBezTo>
                    <a:lnTo>
                      <a:pt x="21996983" y="5686778"/>
                    </a:lnTo>
                    <a:lnTo>
                      <a:pt x="22187553" y="6131489"/>
                    </a:lnTo>
                    <a:cubicBezTo>
                      <a:pt x="22192227" y="6142394"/>
                      <a:pt x="22191107" y="6154918"/>
                      <a:pt x="22184573" y="6164821"/>
                    </a:cubicBezTo>
                    <a:cubicBezTo>
                      <a:pt x="22178037" y="6174723"/>
                      <a:pt x="22166962" y="6180677"/>
                      <a:pt x="22155097" y="6180667"/>
                    </a:cubicBezTo>
                    <a:lnTo>
                      <a:pt x="22090045" y="6180667"/>
                    </a:lnTo>
                    <a:cubicBezTo>
                      <a:pt x="22033607" y="6180660"/>
                      <a:pt x="21982601" y="6147026"/>
                      <a:pt x="21960363" y="6095153"/>
                    </a:cubicBezTo>
                    <a:lnTo>
                      <a:pt x="21806342" y="5735814"/>
                    </a:lnTo>
                    <a:cubicBezTo>
                      <a:pt x="21803095" y="5728264"/>
                      <a:pt x="21791736" y="5731439"/>
                      <a:pt x="21792865" y="5739553"/>
                    </a:cubicBezTo>
                    <a:lnTo>
                      <a:pt x="21855872" y="6180667"/>
                    </a:lnTo>
                    <a:lnTo>
                      <a:pt x="21923252" y="6989163"/>
                    </a:lnTo>
                    <a:cubicBezTo>
                      <a:pt x="21924060" y="6998984"/>
                      <a:pt x="21920722" y="7008697"/>
                      <a:pt x="21914048" y="7015948"/>
                    </a:cubicBezTo>
                    <a:cubicBezTo>
                      <a:pt x="21907374" y="7023198"/>
                      <a:pt x="21897970" y="7027327"/>
                      <a:pt x="21888115" y="7027333"/>
                    </a:cubicBezTo>
                    <a:lnTo>
                      <a:pt x="21834281" y="7027333"/>
                    </a:lnTo>
                    <a:cubicBezTo>
                      <a:pt x="21765299" y="7027342"/>
                      <a:pt x="21706422" y="6977477"/>
                      <a:pt x="21695076" y="6909435"/>
                    </a:cubicBezTo>
                    <a:lnTo>
                      <a:pt x="21580704" y="6222436"/>
                    </a:lnTo>
                    <a:cubicBezTo>
                      <a:pt x="21579363" y="6214533"/>
                      <a:pt x="21568076" y="6214533"/>
                      <a:pt x="21566735" y="6222436"/>
                    </a:cubicBezTo>
                    <a:lnTo>
                      <a:pt x="21452294" y="6909435"/>
                    </a:lnTo>
                    <a:cubicBezTo>
                      <a:pt x="21440942" y="6977504"/>
                      <a:pt x="21382025" y="7027376"/>
                      <a:pt x="21313017" y="7027333"/>
                    </a:cubicBezTo>
                    <a:lnTo>
                      <a:pt x="21259183" y="7027333"/>
                    </a:lnTo>
                    <a:cubicBezTo>
                      <a:pt x="21249328" y="7027327"/>
                      <a:pt x="21239925" y="7023198"/>
                      <a:pt x="21233250" y="7015948"/>
                    </a:cubicBezTo>
                    <a:cubicBezTo>
                      <a:pt x="21226576" y="7008697"/>
                      <a:pt x="21223238" y="6998984"/>
                      <a:pt x="21224047" y="6989163"/>
                    </a:cubicBezTo>
                    <a:lnTo>
                      <a:pt x="21291427" y="6180667"/>
                    </a:lnTo>
                    <a:lnTo>
                      <a:pt x="21354433" y="5739553"/>
                    </a:lnTo>
                    <a:moveTo>
                      <a:pt x="22970649" y="4769555"/>
                    </a:moveTo>
                    <a:cubicBezTo>
                      <a:pt x="22853749" y="4769555"/>
                      <a:pt x="22758983" y="4864322"/>
                      <a:pt x="22758983" y="4981222"/>
                    </a:cubicBezTo>
                    <a:lnTo>
                      <a:pt x="22758983" y="5051778"/>
                    </a:lnTo>
                    <a:cubicBezTo>
                      <a:pt x="22758983" y="5168678"/>
                      <a:pt x="22853749" y="5263445"/>
                      <a:pt x="22970649" y="5263445"/>
                    </a:cubicBezTo>
                    <a:cubicBezTo>
                      <a:pt x="23087549" y="5263445"/>
                      <a:pt x="23182315" y="5168678"/>
                      <a:pt x="23182315" y="5051778"/>
                    </a:cubicBezTo>
                    <a:lnTo>
                      <a:pt x="23182315" y="4981222"/>
                    </a:lnTo>
                    <a:cubicBezTo>
                      <a:pt x="23182315" y="4864322"/>
                      <a:pt x="23087549" y="4769555"/>
                      <a:pt x="22970649" y="4769555"/>
                    </a:cubicBezTo>
                    <a:moveTo>
                      <a:pt x="22751433" y="5739553"/>
                    </a:moveTo>
                    <a:cubicBezTo>
                      <a:pt x="22752633" y="5731439"/>
                      <a:pt x="22741203" y="5728264"/>
                      <a:pt x="22738028" y="5735814"/>
                    </a:cubicBezTo>
                    <a:lnTo>
                      <a:pt x="22584004" y="6095153"/>
                    </a:lnTo>
                    <a:cubicBezTo>
                      <a:pt x="22561748" y="6147074"/>
                      <a:pt x="22510672" y="6180717"/>
                      <a:pt x="22454183" y="6180667"/>
                    </a:cubicBezTo>
                    <a:lnTo>
                      <a:pt x="22389129" y="6180667"/>
                    </a:lnTo>
                    <a:cubicBezTo>
                      <a:pt x="22377265" y="6180677"/>
                      <a:pt x="22366190" y="6174723"/>
                      <a:pt x="22359655" y="6164821"/>
                    </a:cubicBezTo>
                    <a:cubicBezTo>
                      <a:pt x="22353119" y="6154918"/>
                      <a:pt x="22352000" y="6142394"/>
                      <a:pt x="22356674" y="6131489"/>
                    </a:cubicBezTo>
                    <a:lnTo>
                      <a:pt x="22547315" y="5686778"/>
                    </a:lnTo>
                    <a:lnTo>
                      <a:pt x="22617447" y="5511377"/>
                    </a:lnTo>
                    <a:cubicBezTo>
                      <a:pt x="22660318" y="5404238"/>
                      <a:pt x="22764094" y="5333992"/>
                      <a:pt x="22879492" y="5334000"/>
                    </a:cubicBezTo>
                    <a:lnTo>
                      <a:pt x="23061806" y="5334000"/>
                    </a:lnTo>
                    <a:cubicBezTo>
                      <a:pt x="23177204" y="5333992"/>
                      <a:pt x="23280980" y="5404238"/>
                      <a:pt x="23323851" y="5511377"/>
                    </a:cubicBezTo>
                    <a:lnTo>
                      <a:pt x="23393983" y="5686778"/>
                    </a:lnTo>
                    <a:lnTo>
                      <a:pt x="23584553" y="6131489"/>
                    </a:lnTo>
                    <a:cubicBezTo>
                      <a:pt x="23589227" y="6142394"/>
                      <a:pt x="23588107" y="6154918"/>
                      <a:pt x="23581573" y="6164821"/>
                    </a:cubicBezTo>
                    <a:cubicBezTo>
                      <a:pt x="23575037" y="6174723"/>
                      <a:pt x="23563962" y="6180677"/>
                      <a:pt x="23552097" y="6180667"/>
                    </a:cubicBezTo>
                    <a:lnTo>
                      <a:pt x="23487045" y="6180667"/>
                    </a:lnTo>
                    <a:cubicBezTo>
                      <a:pt x="23430607" y="6180660"/>
                      <a:pt x="23379601" y="6147026"/>
                      <a:pt x="23357363" y="6095153"/>
                    </a:cubicBezTo>
                    <a:lnTo>
                      <a:pt x="23203342" y="5735814"/>
                    </a:lnTo>
                    <a:cubicBezTo>
                      <a:pt x="23200095" y="5728264"/>
                      <a:pt x="23188736" y="5731439"/>
                      <a:pt x="23189865" y="5739553"/>
                    </a:cubicBezTo>
                    <a:lnTo>
                      <a:pt x="23252872" y="6180667"/>
                    </a:lnTo>
                    <a:lnTo>
                      <a:pt x="23320252" y="6989163"/>
                    </a:lnTo>
                    <a:cubicBezTo>
                      <a:pt x="23321060" y="6998984"/>
                      <a:pt x="23317722" y="7008697"/>
                      <a:pt x="23311048" y="7015948"/>
                    </a:cubicBezTo>
                    <a:cubicBezTo>
                      <a:pt x="23304374" y="7023198"/>
                      <a:pt x="23294970" y="7027327"/>
                      <a:pt x="23285115" y="7027333"/>
                    </a:cubicBezTo>
                    <a:lnTo>
                      <a:pt x="23231281" y="7027333"/>
                    </a:lnTo>
                    <a:cubicBezTo>
                      <a:pt x="23162299" y="7027342"/>
                      <a:pt x="23103422" y="6977477"/>
                      <a:pt x="23092076" y="6909435"/>
                    </a:cubicBezTo>
                    <a:lnTo>
                      <a:pt x="22977704" y="6222436"/>
                    </a:lnTo>
                    <a:cubicBezTo>
                      <a:pt x="22976363" y="6214533"/>
                      <a:pt x="22965076" y="6214533"/>
                      <a:pt x="22963735" y="6222436"/>
                    </a:cubicBezTo>
                    <a:lnTo>
                      <a:pt x="22849294" y="6909435"/>
                    </a:lnTo>
                    <a:cubicBezTo>
                      <a:pt x="22837942" y="6977504"/>
                      <a:pt x="22779025" y="7027376"/>
                      <a:pt x="22710017" y="7027333"/>
                    </a:cubicBezTo>
                    <a:lnTo>
                      <a:pt x="22656183" y="7027333"/>
                    </a:lnTo>
                    <a:cubicBezTo>
                      <a:pt x="22646328" y="7027327"/>
                      <a:pt x="22636925" y="7023198"/>
                      <a:pt x="22630250" y="7015948"/>
                    </a:cubicBezTo>
                    <a:cubicBezTo>
                      <a:pt x="22623576" y="7008697"/>
                      <a:pt x="22620238" y="6998984"/>
                      <a:pt x="22621047" y="6989163"/>
                    </a:cubicBezTo>
                    <a:lnTo>
                      <a:pt x="22688427" y="6180667"/>
                    </a:lnTo>
                    <a:lnTo>
                      <a:pt x="22751433" y="5739553"/>
                    </a:lnTo>
                    <a:moveTo>
                      <a:pt x="24367649" y="4769555"/>
                    </a:moveTo>
                    <a:cubicBezTo>
                      <a:pt x="24250749" y="4769555"/>
                      <a:pt x="24155983" y="4864322"/>
                      <a:pt x="24155983" y="4981222"/>
                    </a:cubicBezTo>
                    <a:lnTo>
                      <a:pt x="24155983" y="5051778"/>
                    </a:lnTo>
                    <a:cubicBezTo>
                      <a:pt x="24155983" y="5168678"/>
                      <a:pt x="24250749" y="5263445"/>
                      <a:pt x="24367649" y="5263445"/>
                    </a:cubicBezTo>
                    <a:cubicBezTo>
                      <a:pt x="24484549" y="5263445"/>
                      <a:pt x="24579315" y="5168678"/>
                      <a:pt x="24579315" y="5051778"/>
                    </a:cubicBezTo>
                    <a:lnTo>
                      <a:pt x="24579315" y="4981222"/>
                    </a:lnTo>
                    <a:cubicBezTo>
                      <a:pt x="24579315" y="4864322"/>
                      <a:pt x="24484549" y="4769555"/>
                      <a:pt x="24367649" y="4769555"/>
                    </a:cubicBezTo>
                    <a:moveTo>
                      <a:pt x="24148433" y="5739553"/>
                    </a:moveTo>
                    <a:cubicBezTo>
                      <a:pt x="24149633" y="5731439"/>
                      <a:pt x="24138203" y="5728264"/>
                      <a:pt x="24135028" y="5735814"/>
                    </a:cubicBezTo>
                    <a:lnTo>
                      <a:pt x="23981004" y="6095153"/>
                    </a:lnTo>
                    <a:cubicBezTo>
                      <a:pt x="23958748" y="6147074"/>
                      <a:pt x="23907672" y="6180717"/>
                      <a:pt x="23851183" y="6180667"/>
                    </a:cubicBezTo>
                    <a:lnTo>
                      <a:pt x="23786129" y="6180667"/>
                    </a:lnTo>
                    <a:cubicBezTo>
                      <a:pt x="23774265" y="6180677"/>
                      <a:pt x="23763190" y="6174723"/>
                      <a:pt x="23756655" y="6164821"/>
                    </a:cubicBezTo>
                    <a:cubicBezTo>
                      <a:pt x="23750119" y="6154918"/>
                      <a:pt x="23749000" y="6142394"/>
                      <a:pt x="23753674" y="6131489"/>
                    </a:cubicBezTo>
                    <a:lnTo>
                      <a:pt x="23944315" y="5686778"/>
                    </a:lnTo>
                    <a:lnTo>
                      <a:pt x="24014447" y="5511377"/>
                    </a:lnTo>
                    <a:cubicBezTo>
                      <a:pt x="24057318" y="5404238"/>
                      <a:pt x="24161094" y="5333992"/>
                      <a:pt x="24276492" y="5334000"/>
                    </a:cubicBezTo>
                    <a:lnTo>
                      <a:pt x="24458806" y="5334000"/>
                    </a:lnTo>
                    <a:cubicBezTo>
                      <a:pt x="24574204" y="5333992"/>
                      <a:pt x="24677980" y="5404238"/>
                      <a:pt x="24720851" y="5511377"/>
                    </a:cubicBezTo>
                    <a:lnTo>
                      <a:pt x="24790983" y="5686778"/>
                    </a:lnTo>
                    <a:lnTo>
                      <a:pt x="24981553" y="6131489"/>
                    </a:lnTo>
                    <a:cubicBezTo>
                      <a:pt x="24986227" y="6142394"/>
                      <a:pt x="24985107" y="6154918"/>
                      <a:pt x="24978573" y="6164821"/>
                    </a:cubicBezTo>
                    <a:cubicBezTo>
                      <a:pt x="24972037" y="6174723"/>
                      <a:pt x="24960962" y="6180677"/>
                      <a:pt x="24949097" y="6180667"/>
                    </a:cubicBezTo>
                    <a:lnTo>
                      <a:pt x="24884045" y="6180667"/>
                    </a:lnTo>
                    <a:cubicBezTo>
                      <a:pt x="24827607" y="6180660"/>
                      <a:pt x="24776601" y="6147026"/>
                      <a:pt x="24754363" y="6095153"/>
                    </a:cubicBezTo>
                    <a:lnTo>
                      <a:pt x="24600342" y="5735814"/>
                    </a:lnTo>
                    <a:cubicBezTo>
                      <a:pt x="24597095" y="5728264"/>
                      <a:pt x="24585736" y="5731439"/>
                      <a:pt x="24586865" y="5739553"/>
                    </a:cubicBezTo>
                    <a:lnTo>
                      <a:pt x="24649872" y="6180667"/>
                    </a:lnTo>
                    <a:lnTo>
                      <a:pt x="24717252" y="6989163"/>
                    </a:lnTo>
                    <a:cubicBezTo>
                      <a:pt x="24718060" y="6998984"/>
                      <a:pt x="24714722" y="7008697"/>
                      <a:pt x="24708048" y="7015948"/>
                    </a:cubicBezTo>
                    <a:cubicBezTo>
                      <a:pt x="24701374" y="7023198"/>
                      <a:pt x="24691970" y="7027327"/>
                      <a:pt x="24682115" y="7027333"/>
                    </a:cubicBezTo>
                    <a:lnTo>
                      <a:pt x="24628281" y="7027333"/>
                    </a:lnTo>
                    <a:cubicBezTo>
                      <a:pt x="24559299" y="7027342"/>
                      <a:pt x="24500422" y="6977477"/>
                      <a:pt x="24489076" y="6909435"/>
                    </a:cubicBezTo>
                    <a:lnTo>
                      <a:pt x="24374704" y="6222436"/>
                    </a:lnTo>
                    <a:cubicBezTo>
                      <a:pt x="24373363" y="6214533"/>
                      <a:pt x="24362076" y="6214533"/>
                      <a:pt x="24360735" y="6222436"/>
                    </a:cubicBezTo>
                    <a:lnTo>
                      <a:pt x="24246294" y="6909435"/>
                    </a:lnTo>
                    <a:cubicBezTo>
                      <a:pt x="24234942" y="6977504"/>
                      <a:pt x="24176025" y="7027376"/>
                      <a:pt x="24107017" y="7027333"/>
                    </a:cubicBezTo>
                    <a:lnTo>
                      <a:pt x="24053183" y="7027333"/>
                    </a:lnTo>
                    <a:cubicBezTo>
                      <a:pt x="24043328" y="7027327"/>
                      <a:pt x="24033925" y="7023198"/>
                      <a:pt x="24027250" y="7015948"/>
                    </a:cubicBezTo>
                    <a:cubicBezTo>
                      <a:pt x="24020576" y="7008697"/>
                      <a:pt x="24017238" y="6998984"/>
                      <a:pt x="24018047" y="6989163"/>
                    </a:cubicBezTo>
                    <a:lnTo>
                      <a:pt x="24085427" y="6180667"/>
                    </a:lnTo>
                    <a:lnTo>
                      <a:pt x="24148433" y="5739553"/>
                    </a:lnTo>
                    <a:moveTo>
                      <a:pt x="25764649" y="4769555"/>
                    </a:moveTo>
                    <a:cubicBezTo>
                      <a:pt x="25647749" y="4769555"/>
                      <a:pt x="25552983" y="4864322"/>
                      <a:pt x="25552983" y="4981222"/>
                    </a:cubicBezTo>
                    <a:lnTo>
                      <a:pt x="25552983" y="5051778"/>
                    </a:lnTo>
                    <a:cubicBezTo>
                      <a:pt x="25552983" y="5168678"/>
                      <a:pt x="25647749" y="5263445"/>
                      <a:pt x="25764649" y="5263445"/>
                    </a:cubicBezTo>
                    <a:cubicBezTo>
                      <a:pt x="25881549" y="5263445"/>
                      <a:pt x="25976315" y="5168678"/>
                      <a:pt x="25976315" y="5051778"/>
                    </a:cubicBezTo>
                    <a:lnTo>
                      <a:pt x="25976315" y="4981222"/>
                    </a:lnTo>
                    <a:cubicBezTo>
                      <a:pt x="25976315" y="4864322"/>
                      <a:pt x="25881549" y="4769555"/>
                      <a:pt x="25764649" y="4769555"/>
                    </a:cubicBezTo>
                    <a:moveTo>
                      <a:pt x="25545433" y="5739553"/>
                    </a:moveTo>
                    <a:cubicBezTo>
                      <a:pt x="25546633" y="5731439"/>
                      <a:pt x="25535203" y="5728264"/>
                      <a:pt x="25532028" y="5735814"/>
                    </a:cubicBezTo>
                    <a:lnTo>
                      <a:pt x="25378004" y="6095153"/>
                    </a:lnTo>
                    <a:cubicBezTo>
                      <a:pt x="25355748" y="6147074"/>
                      <a:pt x="25304672" y="6180717"/>
                      <a:pt x="25248183" y="6180667"/>
                    </a:cubicBezTo>
                    <a:lnTo>
                      <a:pt x="25183129" y="6180667"/>
                    </a:lnTo>
                    <a:cubicBezTo>
                      <a:pt x="25171265" y="6180677"/>
                      <a:pt x="25160190" y="6174723"/>
                      <a:pt x="25153655" y="6164821"/>
                    </a:cubicBezTo>
                    <a:cubicBezTo>
                      <a:pt x="25147119" y="6154918"/>
                      <a:pt x="25146000" y="6142394"/>
                      <a:pt x="25150674" y="6131489"/>
                    </a:cubicBezTo>
                    <a:lnTo>
                      <a:pt x="25341315" y="5686778"/>
                    </a:lnTo>
                    <a:lnTo>
                      <a:pt x="25411447" y="5511377"/>
                    </a:lnTo>
                    <a:cubicBezTo>
                      <a:pt x="25454318" y="5404238"/>
                      <a:pt x="25558094" y="5333992"/>
                      <a:pt x="25673492" y="5334000"/>
                    </a:cubicBezTo>
                    <a:lnTo>
                      <a:pt x="25855806" y="5334000"/>
                    </a:lnTo>
                    <a:cubicBezTo>
                      <a:pt x="25971204" y="5333992"/>
                      <a:pt x="26074980" y="5404238"/>
                      <a:pt x="26117849" y="5511377"/>
                    </a:cubicBezTo>
                    <a:lnTo>
                      <a:pt x="26187981" y="5686778"/>
                    </a:lnTo>
                    <a:lnTo>
                      <a:pt x="26378553" y="6131489"/>
                    </a:lnTo>
                    <a:cubicBezTo>
                      <a:pt x="26383228" y="6142394"/>
                      <a:pt x="26382109" y="6154918"/>
                      <a:pt x="26375573" y="6164821"/>
                    </a:cubicBezTo>
                    <a:cubicBezTo>
                      <a:pt x="26369037" y="6174723"/>
                      <a:pt x="26357962" y="6180677"/>
                      <a:pt x="26346099" y="6180667"/>
                    </a:cubicBezTo>
                    <a:lnTo>
                      <a:pt x="26281045" y="6180667"/>
                    </a:lnTo>
                    <a:cubicBezTo>
                      <a:pt x="26224605" y="6180660"/>
                      <a:pt x="26173601" y="6147026"/>
                      <a:pt x="26151363" y="6095153"/>
                    </a:cubicBezTo>
                    <a:lnTo>
                      <a:pt x="25997342" y="5735814"/>
                    </a:lnTo>
                    <a:cubicBezTo>
                      <a:pt x="25994095" y="5728264"/>
                      <a:pt x="25982736" y="5731439"/>
                      <a:pt x="25983865" y="5739553"/>
                    </a:cubicBezTo>
                    <a:lnTo>
                      <a:pt x="26046871" y="6180667"/>
                    </a:lnTo>
                    <a:lnTo>
                      <a:pt x="26114252" y="6989163"/>
                    </a:lnTo>
                    <a:cubicBezTo>
                      <a:pt x="26115059" y="6998984"/>
                      <a:pt x="26111722" y="7008697"/>
                      <a:pt x="26105047" y="7015948"/>
                    </a:cubicBezTo>
                    <a:cubicBezTo>
                      <a:pt x="26098374" y="7023198"/>
                      <a:pt x="26088970" y="7027327"/>
                      <a:pt x="26079117" y="7027333"/>
                    </a:cubicBezTo>
                    <a:lnTo>
                      <a:pt x="26025281" y="7027333"/>
                    </a:lnTo>
                    <a:cubicBezTo>
                      <a:pt x="25956299" y="7027342"/>
                      <a:pt x="25897422" y="6977477"/>
                      <a:pt x="25886076" y="6909435"/>
                    </a:cubicBezTo>
                    <a:lnTo>
                      <a:pt x="25771704" y="6222436"/>
                    </a:lnTo>
                    <a:cubicBezTo>
                      <a:pt x="25770363" y="6214533"/>
                      <a:pt x="25759076" y="6214533"/>
                      <a:pt x="25757735" y="6222436"/>
                    </a:cubicBezTo>
                    <a:lnTo>
                      <a:pt x="25643294" y="6909435"/>
                    </a:lnTo>
                    <a:cubicBezTo>
                      <a:pt x="25631942" y="6977504"/>
                      <a:pt x="25573025" y="7027376"/>
                      <a:pt x="25504017" y="7027333"/>
                    </a:cubicBezTo>
                    <a:lnTo>
                      <a:pt x="25450183" y="7027333"/>
                    </a:lnTo>
                    <a:cubicBezTo>
                      <a:pt x="25440328" y="7027327"/>
                      <a:pt x="25430925" y="7023198"/>
                      <a:pt x="25424250" y="7015948"/>
                    </a:cubicBezTo>
                    <a:cubicBezTo>
                      <a:pt x="25417576" y="7008697"/>
                      <a:pt x="25414238" y="6998984"/>
                      <a:pt x="25415047" y="6989163"/>
                    </a:cubicBezTo>
                    <a:lnTo>
                      <a:pt x="25482427" y="6180667"/>
                    </a:lnTo>
                    <a:lnTo>
                      <a:pt x="25545433" y="5739553"/>
                    </a:lnTo>
                    <a:moveTo>
                      <a:pt x="27161649" y="4769555"/>
                    </a:moveTo>
                    <a:cubicBezTo>
                      <a:pt x="27044748" y="4769555"/>
                      <a:pt x="26949981" y="4864322"/>
                      <a:pt x="26949981" y="4981222"/>
                    </a:cubicBezTo>
                    <a:lnTo>
                      <a:pt x="26949981" y="5051778"/>
                    </a:lnTo>
                    <a:cubicBezTo>
                      <a:pt x="26949981" y="5168678"/>
                      <a:pt x="27044748" y="5263445"/>
                      <a:pt x="27161649" y="5263445"/>
                    </a:cubicBezTo>
                    <a:cubicBezTo>
                      <a:pt x="27278550" y="5263445"/>
                      <a:pt x="27373317" y="5168678"/>
                      <a:pt x="27373317" y="5051778"/>
                    </a:cubicBezTo>
                    <a:lnTo>
                      <a:pt x="27373317" y="4981222"/>
                    </a:lnTo>
                    <a:cubicBezTo>
                      <a:pt x="27373317" y="4864322"/>
                      <a:pt x="27278550" y="4769555"/>
                      <a:pt x="27161649" y="4769555"/>
                    </a:cubicBezTo>
                    <a:moveTo>
                      <a:pt x="26942431" y="5739553"/>
                    </a:moveTo>
                    <a:cubicBezTo>
                      <a:pt x="26943631" y="5731439"/>
                      <a:pt x="26932203" y="5728264"/>
                      <a:pt x="26929028" y="5735814"/>
                    </a:cubicBezTo>
                    <a:lnTo>
                      <a:pt x="26775006" y="6095153"/>
                    </a:lnTo>
                    <a:cubicBezTo>
                      <a:pt x="26752747" y="6147074"/>
                      <a:pt x="26701671" y="6180717"/>
                      <a:pt x="26645181" y="6180667"/>
                    </a:cubicBezTo>
                    <a:lnTo>
                      <a:pt x="26580131" y="6180667"/>
                    </a:lnTo>
                    <a:cubicBezTo>
                      <a:pt x="26568265" y="6180677"/>
                      <a:pt x="26557190" y="6174723"/>
                      <a:pt x="26550654" y="6164821"/>
                    </a:cubicBezTo>
                    <a:cubicBezTo>
                      <a:pt x="26544121" y="6154918"/>
                      <a:pt x="26543001" y="6142394"/>
                      <a:pt x="26547674" y="6131489"/>
                    </a:cubicBezTo>
                    <a:lnTo>
                      <a:pt x="26738317" y="5686778"/>
                    </a:lnTo>
                    <a:lnTo>
                      <a:pt x="26808449" y="5511377"/>
                    </a:lnTo>
                    <a:cubicBezTo>
                      <a:pt x="26851318" y="5404238"/>
                      <a:pt x="26955094" y="5333992"/>
                      <a:pt x="27070492" y="5334000"/>
                    </a:cubicBezTo>
                    <a:lnTo>
                      <a:pt x="27252806" y="5334000"/>
                    </a:lnTo>
                    <a:cubicBezTo>
                      <a:pt x="27368204" y="5333992"/>
                      <a:pt x="27471980" y="5404238"/>
                      <a:pt x="27514849" y="5511377"/>
                    </a:cubicBezTo>
                    <a:lnTo>
                      <a:pt x="27584981" y="5686778"/>
                    </a:lnTo>
                    <a:lnTo>
                      <a:pt x="27775553" y="6131489"/>
                    </a:lnTo>
                    <a:cubicBezTo>
                      <a:pt x="27780228" y="6142394"/>
                      <a:pt x="27779109" y="6154918"/>
                      <a:pt x="27772573" y="6164821"/>
                    </a:cubicBezTo>
                    <a:cubicBezTo>
                      <a:pt x="27766037" y="6174723"/>
                      <a:pt x="27754962" y="6180677"/>
                      <a:pt x="27743099" y="6180667"/>
                    </a:cubicBezTo>
                    <a:lnTo>
                      <a:pt x="27678045" y="6180667"/>
                    </a:lnTo>
                    <a:cubicBezTo>
                      <a:pt x="27621605" y="6180660"/>
                      <a:pt x="27570601" y="6147026"/>
                      <a:pt x="27548363" y="6095153"/>
                    </a:cubicBezTo>
                    <a:lnTo>
                      <a:pt x="27394342" y="5735814"/>
                    </a:lnTo>
                    <a:cubicBezTo>
                      <a:pt x="27391095" y="5728264"/>
                      <a:pt x="27379735" y="5731439"/>
                      <a:pt x="27380867" y="5739553"/>
                    </a:cubicBezTo>
                    <a:lnTo>
                      <a:pt x="27443871" y="6180667"/>
                    </a:lnTo>
                    <a:lnTo>
                      <a:pt x="27511252" y="6989163"/>
                    </a:lnTo>
                    <a:cubicBezTo>
                      <a:pt x="27512059" y="6998984"/>
                      <a:pt x="27508722" y="7008697"/>
                      <a:pt x="27502047" y="7015948"/>
                    </a:cubicBezTo>
                    <a:cubicBezTo>
                      <a:pt x="27495374" y="7023198"/>
                      <a:pt x="27485970" y="7027327"/>
                      <a:pt x="27476117" y="7027333"/>
                    </a:cubicBezTo>
                    <a:lnTo>
                      <a:pt x="27422281" y="7027333"/>
                    </a:lnTo>
                    <a:cubicBezTo>
                      <a:pt x="27353299" y="7027342"/>
                      <a:pt x="27294422" y="6977477"/>
                      <a:pt x="27283074" y="6909435"/>
                    </a:cubicBezTo>
                    <a:lnTo>
                      <a:pt x="27168706" y="6222436"/>
                    </a:lnTo>
                    <a:cubicBezTo>
                      <a:pt x="27167363" y="6214533"/>
                      <a:pt x="27156074" y="6214533"/>
                      <a:pt x="27154735" y="6222436"/>
                    </a:cubicBezTo>
                    <a:lnTo>
                      <a:pt x="27040292" y="6909435"/>
                    </a:lnTo>
                    <a:cubicBezTo>
                      <a:pt x="27028941" y="6977504"/>
                      <a:pt x="26970027" y="7027376"/>
                      <a:pt x="26901017" y="7027333"/>
                    </a:cubicBezTo>
                    <a:lnTo>
                      <a:pt x="26847181" y="7027333"/>
                    </a:lnTo>
                    <a:cubicBezTo>
                      <a:pt x="26837328" y="7027327"/>
                      <a:pt x="26827924" y="7023198"/>
                      <a:pt x="26821251" y="7015948"/>
                    </a:cubicBezTo>
                    <a:cubicBezTo>
                      <a:pt x="26814576" y="7008697"/>
                      <a:pt x="26811239" y="6998984"/>
                      <a:pt x="26812046" y="6989163"/>
                    </a:cubicBezTo>
                    <a:lnTo>
                      <a:pt x="26879427" y="6180667"/>
                    </a:lnTo>
                    <a:lnTo>
                      <a:pt x="26942431" y="5739553"/>
                    </a:lnTo>
                    <a:moveTo>
                      <a:pt x="28558649" y="4769555"/>
                    </a:moveTo>
                    <a:cubicBezTo>
                      <a:pt x="28441748" y="4769555"/>
                      <a:pt x="28346981" y="4864322"/>
                      <a:pt x="28346981" y="4981222"/>
                    </a:cubicBezTo>
                    <a:lnTo>
                      <a:pt x="28346981" y="5051778"/>
                    </a:lnTo>
                    <a:cubicBezTo>
                      <a:pt x="28346981" y="5168678"/>
                      <a:pt x="28441748" y="5263445"/>
                      <a:pt x="28558649" y="5263445"/>
                    </a:cubicBezTo>
                    <a:cubicBezTo>
                      <a:pt x="28675550" y="5263445"/>
                      <a:pt x="28770317" y="5168678"/>
                      <a:pt x="28770317" y="5051778"/>
                    </a:cubicBezTo>
                    <a:lnTo>
                      <a:pt x="28770317" y="4981222"/>
                    </a:lnTo>
                    <a:cubicBezTo>
                      <a:pt x="28770317" y="4864322"/>
                      <a:pt x="28675550" y="4769555"/>
                      <a:pt x="28558649" y="4769555"/>
                    </a:cubicBezTo>
                    <a:moveTo>
                      <a:pt x="28339431" y="5739553"/>
                    </a:moveTo>
                    <a:cubicBezTo>
                      <a:pt x="28340631" y="5731439"/>
                      <a:pt x="28329203" y="5728264"/>
                      <a:pt x="28326028" y="5735814"/>
                    </a:cubicBezTo>
                    <a:lnTo>
                      <a:pt x="28172006" y="6095153"/>
                    </a:lnTo>
                    <a:cubicBezTo>
                      <a:pt x="28149747" y="6147074"/>
                      <a:pt x="28098671" y="6180717"/>
                      <a:pt x="28042181" y="6180667"/>
                    </a:cubicBezTo>
                    <a:lnTo>
                      <a:pt x="27977131" y="6180667"/>
                    </a:lnTo>
                    <a:cubicBezTo>
                      <a:pt x="27965265" y="6180677"/>
                      <a:pt x="27954190" y="6174723"/>
                      <a:pt x="27947654" y="6164821"/>
                    </a:cubicBezTo>
                    <a:cubicBezTo>
                      <a:pt x="27941121" y="6154918"/>
                      <a:pt x="27940001" y="6142394"/>
                      <a:pt x="27944674" y="6131489"/>
                    </a:cubicBezTo>
                    <a:lnTo>
                      <a:pt x="28135317" y="5686778"/>
                    </a:lnTo>
                    <a:lnTo>
                      <a:pt x="28205449" y="5511377"/>
                    </a:lnTo>
                    <a:cubicBezTo>
                      <a:pt x="28248318" y="5404238"/>
                      <a:pt x="28352094" y="5333992"/>
                      <a:pt x="28467492" y="5334000"/>
                    </a:cubicBezTo>
                    <a:lnTo>
                      <a:pt x="28649806" y="5334000"/>
                    </a:lnTo>
                    <a:cubicBezTo>
                      <a:pt x="28765204" y="5333992"/>
                      <a:pt x="28868980" y="5404238"/>
                      <a:pt x="28911849" y="5511377"/>
                    </a:cubicBezTo>
                    <a:lnTo>
                      <a:pt x="28981981" y="5686778"/>
                    </a:lnTo>
                    <a:lnTo>
                      <a:pt x="29172553" y="6131489"/>
                    </a:lnTo>
                    <a:cubicBezTo>
                      <a:pt x="29177228" y="6142394"/>
                      <a:pt x="29176109" y="6154918"/>
                      <a:pt x="29169573" y="6164821"/>
                    </a:cubicBezTo>
                    <a:cubicBezTo>
                      <a:pt x="29163037" y="6174723"/>
                      <a:pt x="29151962" y="6180677"/>
                      <a:pt x="29140099" y="6180667"/>
                    </a:cubicBezTo>
                    <a:lnTo>
                      <a:pt x="29075045" y="6180667"/>
                    </a:lnTo>
                    <a:cubicBezTo>
                      <a:pt x="29018605" y="6180660"/>
                      <a:pt x="28967601" y="6147026"/>
                      <a:pt x="28945363" y="6095153"/>
                    </a:cubicBezTo>
                    <a:lnTo>
                      <a:pt x="28791342" y="5735814"/>
                    </a:lnTo>
                    <a:cubicBezTo>
                      <a:pt x="28788095" y="5728264"/>
                      <a:pt x="28776735" y="5731439"/>
                      <a:pt x="28777867" y="5739553"/>
                    </a:cubicBezTo>
                    <a:lnTo>
                      <a:pt x="28840871" y="6180667"/>
                    </a:lnTo>
                    <a:lnTo>
                      <a:pt x="28908252" y="6989163"/>
                    </a:lnTo>
                    <a:cubicBezTo>
                      <a:pt x="28909059" y="6998984"/>
                      <a:pt x="28905722" y="7008697"/>
                      <a:pt x="28899047" y="7015948"/>
                    </a:cubicBezTo>
                    <a:cubicBezTo>
                      <a:pt x="28892374" y="7023198"/>
                      <a:pt x="28882970" y="7027327"/>
                      <a:pt x="28873117" y="7027333"/>
                    </a:cubicBezTo>
                    <a:lnTo>
                      <a:pt x="28819281" y="7027333"/>
                    </a:lnTo>
                    <a:cubicBezTo>
                      <a:pt x="28750299" y="7027342"/>
                      <a:pt x="28691422" y="6977477"/>
                      <a:pt x="28680074" y="6909435"/>
                    </a:cubicBezTo>
                    <a:lnTo>
                      <a:pt x="28565706" y="6222436"/>
                    </a:lnTo>
                    <a:cubicBezTo>
                      <a:pt x="28564363" y="6214533"/>
                      <a:pt x="28553074" y="6214533"/>
                      <a:pt x="28551735" y="6222436"/>
                    </a:cubicBezTo>
                    <a:lnTo>
                      <a:pt x="28437292" y="6909435"/>
                    </a:lnTo>
                    <a:cubicBezTo>
                      <a:pt x="28425941" y="6977504"/>
                      <a:pt x="28367027" y="7027376"/>
                      <a:pt x="28298017" y="7027333"/>
                    </a:cubicBezTo>
                    <a:lnTo>
                      <a:pt x="28244181" y="7027333"/>
                    </a:lnTo>
                    <a:cubicBezTo>
                      <a:pt x="28234328" y="7027327"/>
                      <a:pt x="28224924" y="7023198"/>
                      <a:pt x="28218251" y="7015948"/>
                    </a:cubicBezTo>
                    <a:cubicBezTo>
                      <a:pt x="28211576" y="7008697"/>
                      <a:pt x="28208239" y="6998984"/>
                      <a:pt x="28209046" y="6989163"/>
                    </a:cubicBezTo>
                    <a:lnTo>
                      <a:pt x="28276427" y="6180667"/>
                    </a:lnTo>
                    <a:lnTo>
                      <a:pt x="28339431" y="5739553"/>
                    </a:lnTo>
                    <a:moveTo>
                      <a:pt x="618649" y="7154333"/>
                    </a:moveTo>
                    <a:cubicBezTo>
                      <a:pt x="501749" y="7154333"/>
                      <a:pt x="406982" y="7249099"/>
                      <a:pt x="406982" y="7366000"/>
                    </a:cubicBezTo>
                    <a:lnTo>
                      <a:pt x="406982" y="7436555"/>
                    </a:lnTo>
                    <a:cubicBezTo>
                      <a:pt x="406982" y="7553456"/>
                      <a:pt x="501749" y="7648222"/>
                      <a:pt x="618649" y="7648222"/>
                    </a:cubicBezTo>
                    <a:cubicBezTo>
                      <a:pt x="735549" y="7648222"/>
                      <a:pt x="830316" y="7553456"/>
                      <a:pt x="830316" y="7436555"/>
                    </a:cubicBezTo>
                    <a:lnTo>
                      <a:pt x="830316" y="7366000"/>
                    </a:lnTo>
                    <a:cubicBezTo>
                      <a:pt x="830316" y="7249099"/>
                      <a:pt x="735549" y="7154333"/>
                      <a:pt x="618649" y="7154333"/>
                    </a:cubicBezTo>
                    <a:moveTo>
                      <a:pt x="399433" y="8124331"/>
                    </a:moveTo>
                    <a:cubicBezTo>
                      <a:pt x="400632" y="8116217"/>
                      <a:pt x="389202" y="8113042"/>
                      <a:pt x="386027" y="8120592"/>
                    </a:cubicBezTo>
                    <a:lnTo>
                      <a:pt x="232005" y="8479931"/>
                    </a:lnTo>
                    <a:cubicBezTo>
                      <a:pt x="209748" y="8531851"/>
                      <a:pt x="158672" y="8565495"/>
                      <a:pt x="102182" y="8565445"/>
                    </a:cubicBezTo>
                    <a:lnTo>
                      <a:pt x="37130" y="8565445"/>
                    </a:lnTo>
                    <a:cubicBezTo>
                      <a:pt x="25266" y="8565455"/>
                      <a:pt x="14190" y="8559501"/>
                      <a:pt x="7655" y="8549598"/>
                    </a:cubicBezTo>
                    <a:cubicBezTo>
                      <a:pt x="1120" y="8539697"/>
                      <a:pt x="0" y="8527172"/>
                      <a:pt x="4675" y="8516267"/>
                    </a:cubicBezTo>
                    <a:lnTo>
                      <a:pt x="195316" y="8071555"/>
                    </a:lnTo>
                    <a:lnTo>
                      <a:pt x="265448" y="7896154"/>
                    </a:lnTo>
                    <a:cubicBezTo>
                      <a:pt x="308318" y="7789016"/>
                      <a:pt x="412094" y="7718770"/>
                      <a:pt x="527491" y="7718778"/>
                    </a:cubicBezTo>
                    <a:lnTo>
                      <a:pt x="709807" y="7718778"/>
                    </a:lnTo>
                    <a:cubicBezTo>
                      <a:pt x="825204" y="7718770"/>
                      <a:pt x="928980" y="7789016"/>
                      <a:pt x="971850" y="7896154"/>
                    </a:cubicBezTo>
                    <a:lnTo>
                      <a:pt x="1041982" y="8071555"/>
                    </a:lnTo>
                    <a:lnTo>
                      <a:pt x="1232553" y="8516267"/>
                    </a:lnTo>
                    <a:cubicBezTo>
                      <a:pt x="1237228" y="8527172"/>
                      <a:pt x="1236108" y="8539697"/>
                      <a:pt x="1229572" y="8549598"/>
                    </a:cubicBezTo>
                    <a:cubicBezTo>
                      <a:pt x="1223037" y="8559501"/>
                      <a:pt x="1211962" y="8565455"/>
                      <a:pt x="1200097" y="8565445"/>
                    </a:cubicBezTo>
                    <a:lnTo>
                      <a:pt x="1135045" y="8565445"/>
                    </a:lnTo>
                    <a:cubicBezTo>
                      <a:pt x="1078607" y="8565438"/>
                      <a:pt x="1027601" y="8531804"/>
                      <a:pt x="1005364" y="8479931"/>
                    </a:cubicBezTo>
                    <a:lnTo>
                      <a:pt x="851341" y="8120592"/>
                    </a:lnTo>
                    <a:cubicBezTo>
                      <a:pt x="848096" y="8113042"/>
                      <a:pt x="836736" y="8116217"/>
                      <a:pt x="837865" y="8124331"/>
                    </a:cubicBezTo>
                    <a:lnTo>
                      <a:pt x="900871" y="8565445"/>
                    </a:lnTo>
                    <a:lnTo>
                      <a:pt x="968252" y="9373940"/>
                    </a:lnTo>
                    <a:cubicBezTo>
                      <a:pt x="969060" y="9383763"/>
                      <a:pt x="965723" y="9393475"/>
                      <a:pt x="959048" y="9400725"/>
                    </a:cubicBezTo>
                    <a:cubicBezTo>
                      <a:pt x="952374" y="9407977"/>
                      <a:pt x="942970" y="9412105"/>
                      <a:pt x="933115" y="9412111"/>
                    </a:cubicBezTo>
                    <a:lnTo>
                      <a:pt x="879281" y="9412111"/>
                    </a:lnTo>
                    <a:cubicBezTo>
                      <a:pt x="810300" y="9412119"/>
                      <a:pt x="751423" y="9362255"/>
                      <a:pt x="740075" y="9294213"/>
                    </a:cubicBezTo>
                    <a:lnTo>
                      <a:pt x="625705" y="8607213"/>
                    </a:lnTo>
                    <a:cubicBezTo>
                      <a:pt x="624364" y="8599311"/>
                      <a:pt x="613075" y="8599311"/>
                      <a:pt x="611735" y="8607213"/>
                    </a:cubicBezTo>
                    <a:lnTo>
                      <a:pt x="497293" y="9294213"/>
                    </a:lnTo>
                    <a:cubicBezTo>
                      <a:pt x="485942" y="9362281"/>
                      <a:pt x="427025" y="9412154"/>
                      <a:pt x="358017" y="9412111"/>
                    </a:cubicBezTo>
                    <a:lnTo>
                      <a:pt x="304183" y="9412111"/>
                    </a:lnTo>
                    <a:cubicBezTo>
                      <a:pt x="294328" y="9412105"/>
                      <a:pt x="284924" y="9407977"/>
                      <a:pt x="278250" y="9400725"/>
                    </a:cubicBezTo>
                    <a:cubicBezTo>
                      <a:pt x="271575" y="9393475"/>
                      <a:pt x="268238" y="9383763"/>
                      <a:pt x="269046" y="9373940"/>
                    </a:cubicBezTo>
                    <a:lnTo>
                      <a:pt x="336427" y="8565445"/>
                    </a:lnTo>
                    <a:lnTo>
                      <a:pt x="399433" y="8124331"/>
                    </a:lnTo>
                    <a:moveTo>
                      <a:pt x="2015649" y="7154333"/>
                    </a:moveTo>
                    <a:cubicBezTo>
                      <a:pt x="1898749" y="7154333"/>
                      <a:pt x="1803982" y="7249099"/>
                      <a:pt x="1803982" y="7366000"/>
                    </a:cubicBezTo>
                    <a:lnTo>
                      <a:pt x="1803982" y="7436555"/>
                    </a:lnTo>
                    <a:cubicBezTo>
                      <a:pt x="1803982" y="7553456"/>
                      <a:pt x="1898749" y="7648222"/>
                      <a:pt x="2015649" y="7648222"/>
                    </a:cubicBezTo>
                    <a:cubicBezTo>
                      <a:pt x="2132549" y="7648222"/>
                      <a:pt x="2227316" y="7553456"/>
                      <a:pt x="2227316" y="7436555"/>
                    </a:cubicBezTo>
                    <a:lnTo>
                      <a:pt x="2227316" y="7366000"/>
                    </a:lnTo>
                    <a:cubicBezTo>
                      <a:pt x="2227316" y="7249099"/>
                      <a:pt x="2132549" y="7154333"/>
                      <a:pt x="2015649" y="7154333"/>
                    </a:cubicBezTo>
                    <a:moveTo>
                      <a:pt x="1796433" y="8124331"/>
                    </a:moveTo>
                    <a:cubicBezTo>
                      <a:pt x="1797632" y="8116217"/>
                      <a:pt x="1786202" y="8113042"/>
                      <a:pt x="1783027" y="8120592"/>
                    </a:cubicBezTo>
                    <a:lnTo>
                      <a:pt x="1629005" y="8479931"/>
                    </a:lnTo>
                    <a:cubicBezTo>
                      <a:pt x="1606748" y="8531851"/>
                      <a:pt x="1555672" y="8565495"/>
                      <a:pt x="1499182" y="8565445"/>
                    </a:cubicBezTo>
                    <a:lnTo>
                      <a:pt x="1434130" y="8565445"/>
                    </a:lnTo>
                    <a:cubicBezTo>
                      <a:pt x="1422266" y="8565455"/>
                      <a:pt x="1411190" y="8559501"/>
                      <a:pt x="1404655" y="8549598"/>
                    </a:cubicBezTo>
                    <a:cubicBezTo>
                      <a:pt x="1398120" y="8539697"/>
                      <a:pt x="1397000" y="8527172"/>
                      <a:pt x="1401675" y="8516267"/>
                    </a:cubicBezTo>
                    <a:lnTo>
                      <a:pt x="1592316" y="8071555"/>
                    </a:lnTo>
                    <a:lnTo>
                      <a:pt x="1662448" y="7896154"/>
                    </a:lnTo>
                    <a:cubicBezTo>
                      <a:pt x="1705318" y="7789016"/>
                      <a:pt x="1809095" y="7718770"/>
                      <a:pt x="1924491" y="7718778"/>
                    </a:cubicBezTo>
                    <a:lnTo>
                      <a:pt x="2106807" y="7718778"/>
                    </a:lnTo>
                    <a:cubicBezTo>
                      <a:pt x="2222203" y="7718770"/>
                      <a:pt x="2325980" y="7789016"/>
                      <a:pt x="2368850" y="7896154"/>
                    </a:cubicBezTo>
                    <a:lnTo>
                      <a:pt x="2438982" y="8071555"/>
                    </a:lnTo>
                    <a:lnTo>
                      <a:pt x="2629553" y="8516267"/>
                    </a:lnTo>
                    <a:cubicBezTo>
                      <a:pt x="2634228" y="8527172"/>
                      <a:pt x="2633108" y="8539697"/>
                      <a:pt x="2626572" y="8549598"/>
                    </a:cubicBezTo>
                    <a:cubicBezTo>
                      <a:pt x="2620037" y="8559501"/>
                      <a:pt x="2608962" y="8565455"/>
                      <a:pt x="2597097" y="8565445"/>
                    </a:cubicBezTo>
                    <a:lnTo>
                      <a:pt x="2532045" y="8565445"/>
                    </a:lnTo>
                    <a:cubicBezTo>
                      <a:pt x="2475607" y="8565438"/>
                      <a:pt x="2424601" y="8531804"/>
                      <a:pt x="2402364" y="8479931"/>
                    </a:cubicBezTo>
                    <a:lnTo>
                      <a:pt x="2248341" y="8120592"/>
                    </a:lnTo>
                    <a:cubicBezTo>
                      <a:pt x="2245096" y="8113042"/>
                      <a:pt x="2233736" y="8116217"/>
                      <a:pt x="2234865" y="8124331"/>
                    </a:cubicBezTo>
                    <a:lnTo>
                      <a:pt x="2297871" y="8565445"/>
                    </a:lnTo>
                    <a:lnTo>
                      <a:pt x="2365252" y="9373940"/>
                    </a:lnTo>
                    <a:cubicBezTo>
                      <a:pt x="2366060" y="9383763"/>
                      <a:pt x="2362723" y="9393475"/>
                      <a:pt x="2356048" y="9400725"/>
                    </a:cubicBezTo>
                    <a:cubicBezTo>
                      <a:pt x="2349374" y="9407977"/>
                      <a:pt x="2339970" y="9412105"/>
                      <a:pt x="2330115" y="9412111"/>
                    </a:cubicBezTo>
                    <a:lnTo>
                      <a:pt x="2276281" y="9412111"/>
                    </a:lnTo>
                    <a:cubicBezTo>
                      <a:pt x="2207300" y="9412119"/>
                      <a:pt x="2148423" y="9362255"/>
                      <a:pt x="2137075" y="9294213"/>
                    </a:cubicBezTo>
                    <a:lnTo>
                      <a:pt x="2022705" y="8607213"/>
                    </a:lnTo>
                    <a:cubicBezTo>
                      <a:pt x="2021364" y="8599311"/>
                      <a:pt x="2010075" y="8599311"/>
                      <a:pt x="2008734" y="8607213"/>
                    </a:cubicBezTo>
                    <a:lnTo>
                      <a:pt x="1894293" y="9294213"/>
                    </a:lnTo>
                    <a:cubicBezTo>
                      <a:pt x="1882942" y="9362281"/>
                      <a:pt x="1824025" y="9412154"/>
                      <a:pt x="1755017" y="9412111"/>
                    </a:cubicBezTo>
                    <a:lnTo>
                      <a:pt x="1701183" y="9412111"/>
                    </a:lnTo>
                    <a:cubicBezTo>
                      <a:pt x="1691328" y="9412105"/>
                      <a:pt x="1681924" y="9407977"/>
                      <a:pt x="1675250" y="9400725"/>
                    </a:cubicBezTo>
                    <a:cubicBezTo>
                      <a:pt x="1668575" y="9393475"/>
                      <a:pt x="1665238" y="9383763"/>
                      <a:pt x="1666046" y="9373940"/>
                    </a:cubicBezTo>
                    <a:lnTo>
                      <a:pt x="1733427" y="8565445"/>
                    </a:lnTo>
                    <a:lnTo>
                      <a:pt x="1796433" y="8124331"/>
                    </a:lnTo>
                    <a:moveTo>
                      <a:pt x="3412649" y="7154333"/>
                    </a:moveTo>
                    <a:cubicBezTo>
                      <a:pt x="3295749" y="7154333"/>
                      <a:pt x="3200982" y="7249099"/>
                      <a:pt x="3200982" y="7366000"/>
                    </a:cubicBezTo>
                    <a:lnTo>
                      <a:pt x="3200982" y="7436555"/>
                    </a:lnTo>
                    <a:cubicBezTo>
                      <a:pt x="3200982" y="7553456"/>
                      <a:pt x="3295749" y="7648222"/>
                      <a:pt x="3412649" y="7648222"/>
                    </a:cubicBezTo>
                    <a:cubicBezTo>
                      <a:pt x="3529549" y="7648222"/>
                      <a:pt x="3624316" y="7553456"/>
                      <a:pt x="3624316" y="7436555"/>
                    </a:cubicBezTo>
                    <a:lnTo>
                      <a:pt x="3624316" y="7366000"/>
                    </a:lnTo>
                    <a:cubicBezTo>
                      <a:pt x="3624316" y="7249099"/>
                      <a:pt x="3529549" y="7154333"/>
                      <a:pt x="3412649" y="7154333"/>
                    </a:cubicBezTo>
                    <a:moveTo>
                      <a:pt x="3193433" y="8124331"/>
                    </a:moveTo>
                    <a:cubicBezTo>
                      <a:pt x="3194632" y="8116217"/>
                      <a:pt x="3183202" y="8113042"/>
                      <a:pt x="3180027" y="8120592"/>
                    </a:cubicBezTo>
                    <a:lnTo>
                      <a:pt x="3026005" y="8479931"/>
                    </a:lnTo>
                    <a:cubicBezTo>
                      <a:pt x="3003748" y="8531851"/>
                      <a:pt x="2952672" y="8565495"/>
                      <a:pt x="2896182" y="8565445"/>
                    </a:cubicBezTo>
                    <a:lnTo>
                      <a:pt x="2831130" y="8565445"/>
                    </a:lnTo>
                    <a:cubicBezTo>
                      <a:pt x="2819266" y="8565455"/>
                      <a:pt x="2808190" y="8559501"/>
                      <a:pt x="2801655" y="8549598"/>
                    </a:cubicBezTo>
                    <a:cubicBezTo>
                      <a:pt x="2795120" y="8539697"/>
                      <a:pt x="2794000" y="8527172"/>
                      <a:pt x="2798675" y="8516267"/>
                    </a:cubicBezTo>
                    <a:lnTo>
                      <a:pt x="2989316" y="8071555"/>
                    </a:lnTo>
                    <a:lnTo>
                      <a:pt x="3059448" y="7896154"/>
                    </a:lnTo>
                    <a:cubicBezTo>
                      <a:pt x="3102318" y="7789016"/>
                      <a:pt x="3206095" y="7718770"/>
                      <a:pt x="3321491" y="7718778"/>
                    </a:cubicBezTo>
                    <a:lnTo>
                      <a:pt x="3503807" y="7718778"/>
                    </a:lnTo>
                    <a:cubicBezTo>
                      <a:pt x="3619203" y="7718770"/>
                      <a:pt x="3722980" y="7789016"/>
                      <a:pt x="3765850" y="7896154"/>
                    </a:cubicBezTo>
                    <a:lnTo>
                      <a:pt x="3835982" y="8071555"/>
                    </a:lnTo>
                    <a:lnTo>
                      <a:pt x="4026553" y="8516267"/>
                    </a:lnTo>
                    <a:cubicBezTo>
                      <a:pt x="4031228" y="8527172"/>
                      <a:pt x="4030107" y="8539697"/>
                      <a:pt x="4023572" y="8549598"/>
                    </a:cubicBezTo>
                    <a:cubicBezTo>
                      <a:pt x="4017037" y="8559501"/>
                      <a:pt x="4005962" y="8565455"/>
                      <a:pt x="3994097" y="8565445"/>
                    </a:cubicBezTo>
                    <a:lnTo>
                      <a:pt x="3929045" y="8565445"/>
                    </a:lnTo>
                    <a:cubicBezTo>
                      <a:pt x="3872607" y="8565438"/>
                      <a:pt x="3821601" y="8531804"/>
                      <a:pt x="3799364" y="8479931"/>
                    </a:cubicBezTo>
                    <a:lnTo>
                      <a:pt x="3645341" y="8120592"/>
                    </a:lnTo>
                    <a:cubicBezTo>
                      <a:pt x="3642096" y="8113042"/>
                      <a:pt x="3630736" y="8116217"/>
                      <a:pt x="3631865" y="8124331"/>
                    </a:cubicBezTo>
                    <a:lnTo>
                      <a:pt x="3694871" y="8565445"/>
                    </a:lnTo>
                    <a:lnTo>
                      <a:pt x="3762252" y="9373940"/>
                    </a:lnTo>
                    <a:cubicBezTo>
                      <a:pt x="3763060" y="9383763"/>
                      <a:pt x="3759723" y="9393475"/>
                      <a:pt x="3753048" y="9400725"/>
                    </a:cubicBezTo>
                    <a:cubicBezTo>
                      <a:pt x="3746374" y="9407977"/>
                      <a:pt x="3736970" y="9412105"/>
                      <a:pt x="3727115" y="9412111"/>
                    </a:cubicBezTo>
                    <a:lnTo>
                      <a:pt x="3673281" y="9412111"/>
                    </a:lnTo>
                    <a:cubicBezTo>
                      <a:pt x="3604299" y="9412119"/>
                      <a:pt x="3545423" y="9362255"/>
                      <a:pt x="3534075" y="9294213"/>
                    </a:cubicBezTo>
                    <a:lnTo>
                      <a:pt x="3419704" y="8607213"/>
                    </a:lnTo>
                    <a:cubicBezTo>
                      <a:pt x="3418364" y="8599311"/>
                      <a:pt x="3407075" y="8599311"/>
                      <a:pt x="3405735" y="8607213"/>
                    </a:cubicBezTo>
                    <a:lnTo>
                      <a:pt x="3291294" y="9294213"/>
                    </a:lnTo>
                    <a:cubicBezTo>
                      <a:pt x="3279942" y="9362281"/>
                      <a:pt x="3221025" y="9412154"/>
                      <a:pt x="3152017" y="9412111"/>
                    </a:cubicBezTo>
                    <a:lnTo>
                      <a:pt x="3098183" y="9412111"/>
                    </a:lnTo>
                    <a:cubicBezTo>
                      <a:pt x="3088328" y="9412105"/>
                      <a:pt x="3078924" y="9407977"/>
                      <a:pt x="3072250" y="9400725"/>
                    </a:cubicBezTo>
                    <a:cubicBezTo>
                      <a:pt x="3065575" y="9393475"/>
                      <a:pt x="3062238" y="9383763"/>
                      <a:pt x="3063046" y="9373940"/>
                    </a:cubicBezTo>
                    <a:lnTo>
                      <a:pt x="3130427" y="8565445"/>
                    </a:lnTo>
                    <a:lnTo>
                      <a:pt x="3193433" y="8124331"/>
                    </a:lnTo>
                    <a:moveTo>
                      <a:pt x="4809649" y="7154333"/>
                    </a:moveTo>
                    <a:cubicBezTo>
                      <a:pt x="4692749" y="7154333"/>
                      <a:pt x="4597982" y="7249099"/>
                      <a:pt x="4597982" y="7366000"/>
                    </a:cubicBezTo>
                    <a:lnTo>
                      <a:pt x="4597982" y="7436555"/>
                    </a:lnTo>
                    <a:cubicBezTo>
                      <a:pt x="4597982" y="7553456"/>
                      <a:pt x="4692749" y="7648222"/>
                      <a:pt x="4809649" y="7648222"/>
                    </a:cubicBezTo>
                    <a:cubicBezTo>
                      <a:pt x="4926549" y="7648222"/>
                      <a:pt x="5021316" y="7553456"/>
                      <a:pt x="5021316" y="7436555"/>
                    </a:cubicBezTo>
                    <a:lnTo>
                      <a:pt x="5021316" y="7366000"/>
                    </a:lnTo>
                    <a:cubicBezTo>
                      <a:pt x="5021316" y="7249099"/>
                      <a:pt x="4926549" y="7154333"/>
                      <a:pt x="4809649" y="7154333"/>
                    </a:cubicBezTo>
                    <a:moveTo>
                      <a:pt x="4590433" y="8124331"/>
                    </a:moveTo>
                    <a:cubicBezTo>
                      <a:pt x="4591632" y="8116217"/>
                      <a:pt x="4580202" y="8113042"/>
                      <a:pt x="4577027" y="8120592"/>
                    </a:cubicBezTo>
                    <a:lnTo>
                      <a:pt x="4423004" y="8479931"/>
                    </a:lnTo>
                    <a:cubicBezTo>
                      <a:pt x="4400748" y="8531851"/>
                      <a:pt x="4349672" y="8565495"/>
                      <a:pt x="4293182" y="8565445"/>
                    </a:cubicBezTo>
                    <a:lnTo>
                      <a:pt x="4228130" y="8565445"/>
                    </a:lnTo>
                    <a:cubicBezTo>
                      <a:pt x="4216265" y="8565455"/>
                      <a:pt x="4205191" y="8559501"/>
                      <a:pt x="4198655" y="8549598"/>
                    </a:cubicBezTo>
                    <a:cubicBezTo>
                      <a:pt x="4192120" y="8539697"/>
                      <a:pt x="4191000" y="8527172"/>
                      <a:pt x="4195674" y="8516267"/>
                    </a:cubicBezTo>
                    <a:lnTo>
                      <a:pt x="4386316" y="8071555"/>
                    </a:lnTo>
                    <a:lnTo>
                      <a:pt x="4456448" y="7896154"/>
                    </a:lnTo>
                    <a:cubicBezTo>
                      <a:pt x="4499318" y="7789016"/>
                      <a:pt x="4603095" y="7718770"/>
                      <a:pt x="4718491" y="7718778"/>
                    </a:cubicBezTo>
                    <a:lnTo>
                      <a:pt x="4900807" y="7718778"/>
                    </a:lnTo>
                    <a:cubicBezTo>
                      <a:pt x="5016203" y="7718770"/>
                      <a:pt x="5119980" y="7789016"/>
                      <a:pt x="5162850" y="7896154"/>
                    </a:cubicBezTo>
                    <a:lnTo>
                      <a:pt x="5232982" y="8071555"/>
                    </a:lnTo>
                    <a:lnTo>
                      <a:pt x="5423553" y="8516267"/>
                    </a:lnTo>
                    <a:cubicBezTo>
                      <a:pt x="5428228" y="8527172"/>
                      <a:pt x="5427107" y="8539697"/>
                      <a:pt x="5420572" y="8549598"/>
                    </a:cubicBezTo>
                    <a:cubicBezTo>
                      <a:pt x="5414037" y="8559501"/>
                      <a:pt x="5402962" y="8565455"/>
                      <a:pt x="5391097" y="8565445"/>
                    </a:cubicBezTo>
                    <a:lnTo>
                      <a:pt x="5326045" y="8565445"/>
                    </a:lnTo>
                    <a:cubicBezTo>
                      <a:pt x="5269607" y="8565438"/>
                      <a:pt x="5218601" y="8531804"/>
                      <a:pt x="5196364" y="8479931"/>
                    </a:cubicBezTo>
                    <a:lnTo>
                      <a:pt x="5042341" y="8120592"/>
                    </a:lnTo>
                    <a:cubicBezTo>
                      <a:pt x="5039096" y="8113042"/>
                      <a:pt x="5027736" y="8116217"/>
                      <a:pt x="5028865" y="8124331"/>
                    </a:cubicBezTo>
                    <a:lnTo>
                      <a:pt x="5091871" y="8565445"/>
                    </a:lnTo>
                    <a:lnTo>
                      <a:pt x="5159252" y="9373940"/>
                    </a:lnTo>
                    <a:cubicBezTo>
                      <a:pt x="5160060" y="9383763"/>
                      <a:pt x="5156723" y="9393475"/>
                      <a:pt x="5150048" y="9400725"/>
                    </a:cubicBezTo>
                    <a:cubicBezTo>
                      <a:pt x="5143374" y="9407977"/>
                      <a:pt x="5133970" y="9412105"/>
                      <a:pt x="5124115" y="9412111"/>
                    </a:cubicBezTo>
                    <a:lnTo>
                      <a:pt x="5070281" y="9412111"/>
                    </a:lnTo>
                    <a:cubicBezTo>
                      <a:pt x="5001299" y="9412119"/>
                      <a:pt x="4942423" y="9362255"/>
                      <a:pt x="4931075" y="9294213"/>
                    </a:cubicBezTo>
                    <a:lnTo>
                      <a:pt x="4816704" y="8607213"/>
                    </a:lnTo>
                    <a:cubicBezTo>
                      <a:pt x="4815364" y="8599311"/>
                      <a:pt x="4804075" y="8599311"/>
                      <a:pt x="4802735" y="8607213"/>
                    </a:cubicBezTo>
                    <a:lnTo>
                      <a:pt x="4688294" y="9294213"/>
                    </a:lnTo>
                    <a:cubicBezTo>
                      <a:pt x="4676942" y="9362281"/>
                      <a:pt x="4618025" y="9412154"/>
                      <a:pt x="4549017" y="9412111"/>
                    </a:cubicBezTo>
                    <a:lnTo>
                      <a:pt x="4495183" y="9412111"/>
                    </a:lnTo>
                    <a:cubicBezTo>
                      <a:pt x="4485328" y="9412105"/>
                      <a:pt x="4475924" y="9407977"/>
                      <a:pt x="4469250" y="9400725"/>
                    </a:cubicBezTo>
                    <a:cubicBezTo>
                      <a:pt x="4462575" y="9393475"/>
                      <a:pt x="4459238" y="9383763"/>
                      <a:pt x="4460046" y="9373940"/>
                    </a:cubicBezTo>
                    <a:lnTo>
                      <a:pt x="4527427" y="8565445"/>
                    </a:lnTo>
                    <a:lnTo>
                      <a:pt x="4590433" y="8124331"/>
                    </a:lnTo>
                    <a:moveTo>
                      <a:pt x="6206649" y="7154333"/>
                    </a:moveTo>
                    <a:cubicBezTo>
                      <a:pt x="6089749" y="7154333"/>
                      <a:pt x="5994982" y="7249099"/>
                      <a:pt x="5994982" y="7366000"/>
                    </a:cubicBezTo>
                    <a:lnTo>
                      <a:pt x="5994982" y="7436555"/>
                    </a:lnTo>
                    <a:cubicBezTo>
                      <a:pt x="5994982" y="7553456"/>
                      <a:pt x="6089749" y="7648222"/>
                      <a:pt x="6206649" y="7648222"/>
                    </a:cubicBezTo>
                    <a:cubicBezTo>
                      <a:pt x="6323549" y="7648222"/>
                      <a:pt x="6418316" y="7553456"/>
                      <a:pt x="6418316" y="7436555"/>
                    </a:cubicBezTo>
                    <a:lnTo>
                      <a:pt x="6418316" y="7366000"/>
                    </a:lnTo>
                    <a:cubicBezTo>
                      <a:pt x="6418316" y="7249099"/>
                      <a:pt x="6323549" y="7154333"/>
                      <a:pt x="6206649" y="7154333"/>
                    </a:cubicBezTo>
                    <a:moveTo>
                      <a:pt x="5987433" y="8124331"/>
                    </a:moveTo>
                    <a:cubicBezTo>
                      <a:pt x="5988632" y="8116217"/>
                      <a:pt x="5977202" y="8113042"/>
                      <a:pt x="5974027" y="8120592"/>
                    </a:cubicBezTo>
                    <a:lnTo>
                      <a:pt x="5820004" y="8479931"/>
                    </a:lnTo>
                    <a:cubicBezTo>
                      <a:pt x="5797748" y="8531851"/>
                      <a:pt x="5746672" y="8565495"/>
                      <a:pt x="5690182" y="8565445"/>
                    </a:cubicBezTo>
                    <a:lnTo>
                      <a:pt x="5625130" y="8565445"/>
                    </a:lnTo>
                    <a:cubicBezTo>
                      <a:pt x="5613265" y="8565455"/>
                      <a:pt x="5602191" y="8559501"/>
                      <a:pt x="5595655" y="8549598"/>
                    </a:cubicBezTo>
                    <a:cubicBezTo>
                      <a:pt x="5589120" y="8539697"/>
                      <a:pt x="5588000" y="8527172"/>
                      <a:pt x="5592674" y="8516267"/>
                    </a:cubicBezTo>
                    <a:lnTo>
                      <a:pt x="5783316" y="8071555"/>
                    </a:lnTo>
                    <a:lnTo>
                      <a:pt x="5853448" y="7896154"/>
                    </a:lnTo>
                    <a:cubicBezTo>
                      <a:pt x="5896318" y="7789016"/>
                      <a:pt x="6000095" y="7718770"/>
                      <a:pt x="6115491" y="7718778"/>
                    </a:cubicBezTo>
                    <a:lnTo>
                      <a:pt x="6297807" y="7718778"/>
                    </a:lnTo>
                    <a:cubicBezTo>
                      <a:pt x="6413203" y="7718770"/>
                      <a:pt x="6516980" y="7789016"/>
                      <a:pt x="6559850" y="7896154"/>
                    </a:cubicBezTo>
                    <a:lnTo>
                      <a:pt x="6629982" y="8071555"/>
                    </a:lnTo>
                    <a:lnTo>
                      <a:pt x="6820553" y="8516267"/>
                    </a:lnTo>
                    <a:cubicBezTo>
                      <a:pt x="6825228" y="8527172"/>
                      <a:pt x="6824107" y="8539697"/>
                      <a:pt x="6817572" y="8549598"/>
                    </a:cubicBezTo>
                    <a:cubicBezTo>
                      <a:pt x="6811037" y="8559501"/>
                      <a:pt x="6799962" y="8565455"/>
                      <a:pt x="6788097" y="8565445"/>
                    </a:cubicBezTo>
                    <a:lnTo>
                      <a:pt x="6723045" y="8565445"/>
                    </a:lnTo>
                    <a:cubicBezTo>
                      <a:pt x="6666607" y="8565438"/>
                      <a:pt x="6615601" y="8531804"/>
                      <a:pt x="6593364" y="8479931"/>
                    </a:cubicBezTo>
                    <a:lnTo>
                      <a:pt x="6439341" y="8120592"/>
                    </a:lnTo>
                    <a:cubicBezTo>
                      <a:pt x="6436096" y="8113042"/>
                      <a:pt x="6424736" y="8116217"/>
                      <a:pt x="6425865" y="8124331"/>
                    </a:cubicBezTo>
                    <a:lnTo>
                      <a:pt x="6488871" y="8565445"/>
                    </a:lnTo>
                    <a:lnTo>
                      <a:pt x="6556252" y="9373940"/>
                    </a:lnTo>
                    <a:cubicBezTo>
                      <a:pt x="6557060" y="9383763"/>
                      <a:pt x="6553722" y="9393475"/>
                      <a:pt x="6547048" y="9400725"/>
                    </a:cubicBezTo>
                    <a:cubicBezTo>
                      <a:pt x="6540374" y="9407977"/>
                      <a:pt x="6530970" y="9412105"/>
                      <a:pt x="6521115" y="9412111"/>
                    </a:cubicBezTo>
                    <a:lnTo>
                      <a:pt x="6467281" y="9412111"/>
                    </a:lnTo>
                    <a:cubicBezTo>
                      <a:pt x="6398299" y="9412119"/>
                      <a:pt x="6339423" y="9362255"/>
                      <a:pt x="6328075" y="9294213"/>
                    </a:cubicBezTo>
                    <a:lnTo>
                      <a:pt x="6213704" y="8607213"/>
                    </a:lnTo>
                    <a:cubicBezTo>
                      <a:pt x="6212364" y="8599311"/>
                      <a:pt x="6201075" y="8599311"/>
                      <a:pt x="6199735" y="8607213"/>
                    </a:cubicBezTo>
                    <a:lnTo>
                      <a:pt x="6085294" y="9294213"/>
                    </a:lnTo>
                    <a:cubicBezTo>
                      <a:pt x="6073942" y="9362281"/>
                      <a:pt x="6015025" y="9412154"/>
                      <a:pt x="5946017" y="9412111"/>
                    </a:cubicBezTo>
                    <a:lnTo>
                      <a:pt x="5892183" y="9412111"/>
                    </a:lnTo>
                    <a:cubicBezTo>
                      <a:pt x="5882328" y="9412105"/>
                      <a:pt x="5872924" y="9407977"/>
                      <a:pt x="5866250" y="9400725"/>
                    </a:cubicBezTo>
                    <a:cubicBezTo>
                      <a:pt x="5859575" y="9393475"/>
                      <a:pt x="5856238" y="9383763"/>
                      <a:pt x="5857046" y="9373940"/>
                    </a:cubicBezTo>
                    <a:lnTo>
                      <a:pt x="5924427" y="8565445"/>
                    </a:lnTo>
                    <a:lnTo>
                      <a:pt x="5987433" y="8124331"/>
                    </a:lnTo>
                    <a:moveTo>
                      <a:pt x="7603649" y="7154333"/>
                    </a:moveTo>
                    <a:cubicBezTo>
                      <a:pt x="7486748" y="7154333"/>
                      <a:pt x="7391982" y="7249099"/>
                      <a:pt x="7391982" y="7366000"/>
                    </a:cubicBezTo>
                    <a:lnTo>
                      <a:pt x="7391982" y="7436555"/>
                    </a:lnTo>
                    <a:cubicBezTo>
                      <a:pt x="7391982" y="7553456"/>
                      <a:pt x="7486748" y="7648222"/>
                      <a:pt x="7603649" y="7648222"/>
                    </a:cubicBezTo>
                    <a:cubicBezTo>
                      <a:pt x="7720550" y="7648222"/>
                      <a:pt x="7815316" y="7553456"/>
                      <a:pt x="7815316" y="7436555"/>
                    </a:cubicBezTo>
                    <a:lnTo>
                      <a:pt x="7815316" y="7366000"/>
                    </a:lnTo>
                    <a:cubicBezTo>
                      <a:pt x="7815316" y="7249099"/>
                      <a:pt x="7720550" y="7154333"/>
                      <a:pt x="7603649" y="7154333"/>
                    </a:cubicBezTo>
                    <a:moveTo>
                      <a:pt x="7384433" y="8124331"/>
                    </a:moveTo>
                    <a:cubicBezTo>
                      <a:pt x="7385632" y="8116217"/>
                      <a:pt x="7374203" y="8113042"/>
                      <a:pt x="7371028" y="8120592"/>
                    </a:cubicBezTo>
                    <a:lnTo>
                      <a:pt x="7217004" y="8479931"/>
                    </a:lnTo>
                    <a:cubicBezTo>
                      <a:pt x="7194748" y="8531851"/>
                      <a:pt x="7143672" y="8565495"/>
                      <a:pt x="7087182" y="8565445"/>
                    </a:cubicBezTo>
                    <a:lnTo>
                      <a:pt x="7022130" y="8565445"/>
                    </a:lnTo>
                    <a:cubicBezTo>
                      <a:pt x="7010266" y="8565455"/>
                      <a:pt x="6999191" y="8559501"/>
                      <a:pt x="6992655" y="8549598"/>
                    </a:cubicBezTo>
                    <a:cubicBezTo>
                      <a:pt x="6986120" y="8539697"/>
                      <a:pt x="6985000" y="8527172"/>
                      <a:pt x="6989675" y="8516267"/>
                    </a:cubicBezTo>
                    <a:lnTo>
                      <a:pt x="7180316" y="8071555"/>
                    </a:lnTo>
                    <a:lnTo>
                      <a:pt x="7250448" y="7896154"/>
                    </a:lnTo>
                    <a:cubicBezTo>
                      <a:pt x="7293318" y="7789016"/>
                      <a:pt x="7397094" y="7718770"/>
                      <a:pt x="7512491" y="7718778"/>
                    </a:cubicBezTo>
                    <a:lnTo>
                      <a:pt x="7694807" y="7718778"/>
                    </a:lnTo>
                    <a:cubicBezTo>
                      <a:pt x="7810204" y="7718770"/>
                      <a:pt x="7913980" y="7789016"/>
                      <a:pt x="7956850" y="7896154"/>
                    </a:cubicBezTo>
                    <a:lnTo>
                      <a:pt x="8026982" y="8071555"/>
                    </a:lnTo>
                    <a:lnTo>
                      <a:pt x="8217553" y="8516267"/>
                    </a:lnTo>
                    <a:cubicBezTo>
                      <a:pt x="8222228" y="8527172"/>
                      <a:pt x="8221107" y="8539697"/>
                      <a:pt x="8214572" y="8549598"/>
                    </a:cubicBezTo>
                    <a:cubicBezTo>
                      <a:pt x="8208037" y="8559501"/>
                      <a:pt x="8196962" y="8565455"/>
                      <a:pt x="8185097" y="8565445"/>
                    </a:cubicBezTo>
                    <a:lnTo>
                      <a:pt x="8120045" y="8565445"/>
                    </a:lnTo>
                    <a:cubicBezTo>
                      <a:pt x="8063607" y="8565438"/>
                      <a:pt x="8012601" y="8531804"/>
                      <a:pt x="7990364" y="8479931"/>
                    </a:cubicBezTo>
                    <a:lnTo>
                      <a:pt x="7836341" y="8120592"/>
                    </a:lnTo>
                    <a:cubicBezTo>
                      <a:pt x="7833095" y="8113042"/>
                      <a:pt x="7821736" y="8116217"/>
                      <a:pt x="7822865" y="8124331"/>
                    </a:cubicBezTo>
                    <a:lnTo>
                      <a:pt x="7885871" y="8565445"/>
                    </a:lnTo>
                    <a:lnTo>
                      <a:pt x="7953252" y="9373940"/>
                    </a:lnTo>
                    <a:cubicBezTo>
                      <a:pt x="7954060" y="9383763"/>
                      <a:pt x="7950722" y="9393475"/>
                      <a:pt x="7944048" y="9400725"/>
                    </a:cubicBezTo>
                    <a:cubicBezTo>
                      <a:pt x="7937374" y="9407977"/>
                      <a:pt x="7927970" y="9412105"/>
                      <a:pt x="7918115" y="9412111"/>
                    </a:cubicBezTo>
                    <a:lnTo>
                      <a:pt x="7864281" y="9412111"/>
                    </a:lnTo>
                    <a:cubicBezTo>
                      <a:pt x="7795299" y="9412119"/>
                      <a:pt x="7736422" y="9362255"/>
                      <a:pt x="7725075" y="9294213"/>
                    </a:cubicBezTo>
                    <a:lnTo>
                      <a:pt x="7610704" y="8607213"/>
                    </a:lnTo>
                    <a:cubicBezTo>
                      <a:pt x="7609364" y="8599311"/>
                      <a:pt x="7598075" y="8599311"/>
                      <a:pt x="7596735" y="8607213"/>
                    </a:cubicBezTo>
                    <a:lnTo>
                      <a:pt x="7482294" y="9294213"/>
                    </a:lnTo>
                    <a:cubicBezTo>
                      <a:pt x="7470942" y="9362281"/>
                      <a:pt x="7412025" y="9412154"/>
                      <a:pt x="7343017" y="9412111"/>
                    </a:cubicBezTo>
                    <a:lnTo>
                      <a:pt x="7289183" y="9412111"/>
                    </a:lnTo>
                    <a:cubicBezTo>
                      <a:pt x="7279328" y="9412105"/>
                      <a:pt x="7269924" y="9407977"/>
                      <a:pt x="7263250" y="9400725"/>
                    </a:cubicBezTo>
                    <a:cubicBezTo>
                      <a:pt x="7256576" y="9393475"/>
                      <a:pt x="7253238" y="9383763"/>
                      <a:pt x="7254046" y="9373940"/>
                    </a:cubicBezTo>
                    <a:lnTo>
                      <a:pt x="7321427" y="8565445"/>
                    </a:lnTo>
                    <a:lnTo>
                      <a:pt x="7384433" y="8124331"/>
                    </a:lnTo>
                    <a:moveTo>
                      <a:pt x="9000649" y="7154333"/>
                    </a:moveTo>
                    <a:cubicBezTo>
                      <a:pt x="8883748" y="7154333"/>
                      <a:pt x="8788982" y="7249099"/>
                      <a:pt x="8788982" y="7366000"/>
                    </a:cubicBezTo>
                    <a:lnTo>
                      <a:pt x="8788982" y="7436555"/>
                    </a:lnTo>
                    <a:cubicBezTo>
                      <a:pt x="8788982" y="7553456"/>
                      <a:pt x="8883748" y="7648222"/>
                      <a:pt x="9000649" y="7648222"/>
                    </a:cubicBezTo>
                    <a:cubicBezTo>
                      <a:pt x="9117550" y="7648222"/>
                      <a:pt x="9212316" y="7553456"/>
                      <a:pt x="9212316" y="7436555"/>
                    </a:cubicBezTo>
                    <a:lnTo>
                      <a:pt x="9212316" y="7366000"/>
                    </a:lnTo>
                    <a:cubicBezTo>
                      <a:pt x="9212316" y="7249099"/>
                      <a:pt x="9117550" y="7154333"/>
                      <a:pt x="9000649" y="7154333"/>
                    </a:cubicBezTo>
                    <a:moveTo>
                      <a:pt x="8781433" y="8124331"/>
                    </a:moveTo>
                    <a:cubicBezTo>
                      <a:pt x="8782632" y="8116217"/>
                      <a:pt x="8771203" y="8113042"/>
                      <a:pt x="8768028" y="8120592"/>
                    </a:cubicBezTo>
                    <a:lnTo>
                      <a:pt x="8614004" y="8479931"/>
                    </a:lnTo>
                    <a:cubicBezTo>
                      <a:pt x="8591748" y="8531851"/>
                      <a:pt x="8540672" y="8565495"/>
                      <a:pt x="8484182" y="8565445"/>
                    </a:cubicBezTo>
                    <a:lnTo>
                      <a:pt x="8419130" y="8565445"/>
                    </a:lnTo>
                    <a:cubicBezTo>
                      <a:pt x="8407266" y="8565455"/>
                      <a:pt x="8396191" y="8559501"/>
                      <a:pt x="8389655" y="8549598"/>
                    </a:cubicBezTo>
                    <a:cubicBezTo>
                      <a:pt x="8383120" y="8539697"/>
                      <a:pt x="8382000" y="8527172"/>
                      <a:pt x="8386675" y="8516267"/>
                    </a:cubicBezTo>
                    <a:lnTo>
                      <a:pt x="8577316" y="8071555"/>
                    </a:lnTo>
                    <a:lnTo>
                      <a:pt x="8647448" y="7896154"/>
                    </a:lnTo>
                    <a:cubicBezTo>
                      <a:pt x="8690318" y="7789016"/>
                      <a:pt x="8794094" y="7718770"/>
                      <a:pt x="8909491" y="7718778"/>
                    </a:cubicBezTo>
                    <a:lnTo>
                      <a:pt x="9091807" y="7718778"/>
                    </a:lnTo>
                    <a:cubicBezTo>
                      <a:pt x="9207204" y="7718770"/>
                      <a:pt x="9310980" y="7789016"/>
                      <a:pt x="9353850" y="7896154"/>
                    </a:cubicBezTo>
                    <a:lnTo>
                      <a:pt x="9423982" y="8071555"/>
                    </a:lnTo>
                    <a:lnTo>
                      <a:pt x="9614553" y="8516267"/>
                    </a:lnTo>
                    <a:cubicBezTo>
                      <a:pt x="9619228" y="8527172"/>
                      <a:pt x="9618107" y="8539697"/>
                      <a:pt x="9611572" y="8549598"/>
                    </a:cubicBezTo>
                    <a:cubicBezTo>
                      <a:pt x="9605037" y="8559501"/>
                      <a:pt x="9593962" y="8565455"/>
                      <a:pt x="9582097" y="8565445"/>
                    </a:cubicBezTo>
                    <a:lnTo>
                      <a:pt x="9517045" y="8565445"/>
                    </a:lnTo>
                    <a:cubicBezTo>
                      <a:pt x="9460607" y="8565438"/>
                      <a:pt x="9409601" y="8531804"/>
                      <a:pt x="9387364" y="8479931"/>
                    </a:cubicBezTo>
                    <a:lnTo>
                      <a:pt x="9233341" y="8120592"/>
                    </a:lnTo>
                    <a:cubicBezTo>
                      <a:pt x="9230095" y="8113042"/>
                      <a:pt x="9218736" y="8116217"/>
                      <a:pt x="9219865" y="8124331"/>
                    </a:cubicBezTo>
                    <a:lnTo>
                      <a:pt x="9282871" y="8565445"/>
                    </a:lnTo>
                    <a:lnTo>
                      <a:pt x="9350252" y="9373940"/>
                    </a:lnTo>
                    <a:cubicBezTo>
                      <a:pt x="9351060" y="9383763"/>
                      <a:pt x="9347722" y="9393475"/>
                      <a:pt x="9341048" y="9400725"/>
                    </a:cubicBezTo>
                    <a:cubicBezTo>
                      <a:pt x="9334374" y="9407977"/>
                      <a:pt x="9324970" y="9412105"/>
                      <a:pt x="9315115" y="9412111"/>
                    </a:cubicBezTo>
                    <a:lnTo>
                      <a:pt x="9261281" y="9412111"/>
                    </a:lnTo>
                    <a:cubicBezTo>
                      <a:pt x="9192299" y="9412119"/>
                      <a:pt x="9133422" y="9362255"/>
                      <a:pt x="9122075" y="9294213"/>
                    </a:cubicBezTo>
                    <a:lnTo>
                      <a:pt x="9007704" y="8607213"/>
                    </a:lnTo>
                    <a:cubicBezTo>
                      <a:pt x="9006364" y="8599311"/>
                      <a:pt x="8995075" y="8599311"/>
                      <a:pt x="8993735" y="8607213"/>
                    </a:cubicBezTo>
                    <a:lnTo>
                      <a:pt x="8879294" y="9294213"/>
                    </a:lnTo>
                    <a:cubicBezTo>
                      <a:pt x="8867942" y="9362281"/>
                      <a:pt x="8809025" y="9412154"/>
                      <a:pt x="8740017" y="9412111"/>
                    </a:cubicBezTo>
                    <a:lnTo>
                      <a:pt x="8686183" y="9412111"/>
                    </a:lnTo>
                    <a:cubicBezTo>
                      <a:pt x="8676328" y="9412105"/>
                      <a:pt x="8666924" y="9407977"/>
                      <a:pt x="8660250" y="9400725"/>
                    </a:cubicBezTo>
                    <a:cubicBezTo>
                      <a:pt x="8653576" y="9393475"/>
                      <a:pt x="8650238" y="9383763"/>
                      <a:pt x="8651046" y="9373940"/>
                    </a:cubicBezTo>
                    <a:lnTo>
                      <a:pt x="8718427" y="8565445"/>
                    </a:lnTo>
                    <a:lnTo>
                      <a:pt x="8781433" y="8124331"/>
                    </a:lnTo>
                    <a:moveTo>
                      <a:pt x="10397649" y="7154333"/>
                    </a:moveTo>
                    <a:cubicBezTo>
                      <a:pt x="10280748" y="7154333"/>
                      <a:pt x="10185982" y="7249099"/>
                      <a:pt x="10185982" y="7366000"/>
                    </a:cubicBezTo>
                    <a:lnTo>
                      <a:pt x="10185982" y="7436555"/>
                    </a:lnTo>
                    <a:cubicBezTo>
                      <a:pt x="10185982" y="7553456"/>
                      <a:pt x="10280748" y="7648222"/>
                      <a:pt x="10397649" y="7648222"/>
                    </a:cubicBezTo>
                    <a:cubicBezTo>
                      <a:pt x="10514550" y="7648222"/>
                      <a:pt x="10609316" y="7553456"/>
                      <a:pt x="10609316" y="7436555"/>
                    </a:cubicBezTo>
                    <a:lnTo>
                      <a:pt x="10609316" y="7366000"/>
                    </a:lnTo>
                    <a:cubicBezTo>
                      <a:pt x="10609316" y="7249099"/>
                      <a:pt x="10514550" y="7154333"/>
                      <a:pt x="10397649" y="7154333"/>
                    </a:cubicBezTo>
                    <a:moveTo>
                      <a:pt x="10178433" y="8124331"/>
                    </a:moveTo>
                    <a:cubicBezTo>
                      <a:pt x="10179632" y="8116217"/>
                      <a:pt x="10168203" y="8113042"/>
                      <a:pt x="10165028" y="8120592"/>
                    </a:cubicBezTo>
                    <a:lnTo>
                      <a:pt x="10011004" y="8479931"/>
                    </a:lnTo>
                    <a:cubicBezTo>
                      <a:pt x="9988748" y="8531851"/>
                      <a:pt x="9937672" y="8565495"/>
                      <a:pt x="9881182" y="8565445"/>
                    </a:cubicBezTo>
                    <a:lnTo>
                      <a:pt x="9816130" y="8565445"/>
                    </a:lnTo>
                    <a:cubicBezTo>
                      <a:pt x="9804266" y="8565455"/>
                      <a:pt x="9793191" y="8559501"/>
                      <a:pt x="9786655" y="8549598"/>
                    </a:cubicBezTo>
                    <a:cubicBezTo>
                      <a:pt x="9780120" y="8539697"/>
                      <a:pt x="9779000" y="8527172"/>
                      <a:pt x="9783675" y="8516267"/>
                    </a:cubicBezTo>
                    <a:lnTo>
                      <a:pt x="9974316" y="8071555"/>
                    </a:lnTo>
                    <a:lnTo>
                      <a:pt x="10044448" y="7896154"/>
                    </a:lnTo>
                    <a:cubicBezTo>
                      <a:pt x="10087318" y="7789016"/>
                      <a:pt x="10191094" y="7718770"/>
                      <a:pt x="10306491" y="7718778"/>
                    </a:cubicBezTo>
                    <a:lnTo>
                      <a:pt x="10488807" y="7718778"/>
                    </a:lnTo>
                    <a:cubicBezTo>
                      <a:pt x="10604204" y="7718770"/>
                      <a:pt x="10707980" y="7789016"/>
                      <a:pt x="10750850" y="7896154"/>
                    </a:cubicBezTo>
                    <a:lnTo>
                      <a:pt x="10820982" y="8071555"/>
                    </a:lnTo>
                    <a:lnTo>
                      <a:pt x="11011553" y="8516267"/>
                    </a:lnTo>
                    <a:cubicBezTo>
                      <a:pt x="11016228" y="8527172"/>
                      <a:pt x="11015107" y="8539697"/>
                      <a:pt x="11008572" y="8549598"/>
                    </a:cubicBezTo>
                    <a:cubicBezTo>
                      <a:pt x="11002037" y="8559501"/>
                      <a:pt x="10990962" y="8565455"/>
                      <a:pt x="10979097" y="8565445"/>
                    </a:cubicBezTo>
                    <a:lnTo>
                      <a:pt x="10914045" y="8565445"/>
                    </a:lnTo>
                    <a:cubicBezTo>
                      <a:pt x="10857607" y="8565438"/>
                      <a:pt x="10806601" y="8531804"/>
                      <a:pt x="10784364" y="8479931"/>
                    </a:cubicBezTo>
                    <a:lnTo>
                      <a:pt x="10630341" y="8120592"/>
                    </a:lnTo>
                    <a:cubicBezTo>
                      <a:pt x="10627095" y="8113042"/>
                      <a:pt x="10615736" y="8116217"/>
                      <a:pt x="10616865" y="8124331"/>
                    </a:cubicBezTo>
                    <a:lnTo>
                      <a:pt x="10679871" y="8565445"/>
                    </a:lnTo>
                    <a:lnTo>
                      <a:pt x="10747252" y="9373940"/>
                    </a:lnTo>
                    <a:cubicBezTo>
                      <a:pt x="10748060" y="9383763"/>
                      <a:pt x="10744722" y="9393475"/>
                      <a:pt x="10738048" y="9400725"/>
                    </a:cubicBezTo>
                    <a:cubicBezTo>
                      <a:pt x="10731374" y="9407977"/>
                      <a:pt x="10721970" y="9412105"/>
                      <a:pt x="10712115" y="9412111"/>
                    </a:cubicBezTo>
                    <a:lnTo>
                      <a:pt x="10658281" y="9412111"/>
                    </a:lnTo>
                    <a:cubicBezTo>
                      <a:pt x="10589299" y="9412119"/>
                      <a:pt x="10530422" y="9362255"/>
                      <a:pt x="10519075" y="9294213"/>
                    </a:cubicBezTo>
                    <a:lnTo>
                      <a:pt x="10404704" y="8607213"/>
                    </a:lnTo>
                    <a:cubicBezTo>
                      <a:pt x="10403364" y="8599311"/>
                      <a:pt x="10392075" y="8599311"/>
                      <a:pt x="10390735" y="8607213"/>
                    </a:cubicBezTo>
                    <a:lnTo>
                      <a:pt x="10276294" y="9294213"/>
                    </a:lnTo>
                    <a:cubicBezTo>
                      <a:pt x="10264942" y="9362281"/>
                      <a:pt x="10206025" y="9412154"/>
                      <a:pt x="10137017" y="9412111"/>
                    </a:cubicBezTo>
                    <a:lnTo>
                      <a:pt x="10083183" y="9412111"/>
                    </a:lnTo>
                    <a:cubicBezTo>
                      <a:pt x="10073328" y="9412105"/>
                      <a:pt x="10063924" y="9407977"/>
                      <a:pt x="10057250" y="9400725"/>
                    </a:cubicBezTo>
                    <a:cubicBezTo>
                      <a:pt x="10050576" y="9393475"/>
                      <a:pt x="10047238" y="9383763"/>
                      <a:pt x="10048046" y="9373940"/>
                    </a:cubicBezTo>
                    <a:lnTo>
                      <a:pt x="10115427" y="8565445"/>
                    </a:lnTo>
                    <a:lnTo>
                      <a:pt x="10178433" y="8124331"/>
                    </a:lnTo>
                    <a:moveTo>
                      <a:pt x="11794649" y="7154333"/>
                    </a:moveTo>
                    <a:cubicBezTo>
                      <a:pt x="11677748" y="7154333"/>
                      <a:pt x="11582982" y="7249099"/>
                      <a:pt x="11582982" y="7366000"/>
                    </a:cubicBezTo>
                    <a:lnTo>
                      <a:pt x="11582982" y="7436555"/>
                    </a:lnTo>
                    <a:cubicBezTo>
                      <a:pt x="11582982" y="7553456"/>
                      <a:pt x="11677748" y="7648222"/>
                      <a:pt x="11794649" y="7648222"/>
                    </a:cubicBezTo>
                    <a:cubicBezTo>
                      <a:pt x="11911550" y="7648222"/>
                      <a:pt x="12006316" y="7553456"/>
                      <a:pt x="12006316" y="7436555"/>
                    </a:cubicBezTo>
                    <a:lnTo>
                      <a:pt x="12006316" y="7366000"/>
                    </a:lnTo>
                    <a:cubicBezTo>
                      <a:pt x="12006316" y="7249099"/>
                      <a:pt x="11911550" y="7154333"/>
                      <a:pt x="11794649" y="7154333"/>
                    </a:cubicBezTo>
                    <a:moveTo>
                      <a:pt x="11575433" y="8124331"/>
                    </a:moveTo>
                    <a:cubicBezTo>
                      <a:pt x="11576632" y="8116217"/>
                      <a:pt x="11565203" y="8113042"/>
                      <a:pt x="11562028" y="8120592"/>
                    </a:cubicBezTo>
                    <a:lnTo>
                      <a:pt x="11408004" y="8479931"/>
                    </a:lnTo>
                    <a:cubicBezTo>
                      <a:pt x="11385748" y="8531851"/>
                      <a:pt x="11334672" y="8565495"/>
                      <a:pt x="11278182" y="8565445"/>
                    </a:cubicBezTo>
                    <a:lnTo>
                      <a:pt x="11213130" y="8565445"/>
                    </a:lnTo>
                    <a:cubicBezTo>
                      <a:pt x="11201266" y="8565455"/>
                      <a:pt x="11190191" y="8559501"/>
                      <a:pt x="11183655" y="8549598"/>
                    </a:cubicBezTo>
                    <a:cubicBezTo>
                      <a:pt x="11177120" y="8539697"/>
                      <a:pt x="11176000" y="8527172"/>
                      <a:pt x="11180675" y="8516267"/>
                    </a:cubicBezTo>
                    <a:lnTo>
                      <a:pt x="11371316" y="8071555"/>
                    </a:lnTo>
                    <a:lnTo>
                      <a:pt x="11441448" y="7896154"/>
                    </a:lnTo>
                    <a:cubicBezTo>
                      <a:pt x="11484318" y="7789016"/>
                      <a:pt x="11588094" y="7718770"/>
                      <a:pt x="11703491" y="7718778"/>
                    </a:cubicBezTo>
                    <a:lnTo>
                      <a:pt x="11885807" y="7718778"/>
                    </a:lnTo>
                    <a:cubicBezTo>
                      <a:pt x="12001204" y="7718770"/>
                      <a:pt x="12104980" y="7789016"/>
                      <a:pt x="12147850" y="7896154"/>
                    </a:cubicBezTo>
                    <a:lnTo>
                      <a:pt x="12217982" y="8071555"/>
                    </a:lnTo>
                    <a:lnTo>
                      <a:pt x="12408553" y="8516267"/>
                    </a:lnTo>
                    <a:cubicBezTo>
                      <a:pt x="12413228" y="8527172"/>
                      <a:pt x="12412107" y="8539697"/>
                      <a:pt x="12405572" y="8549598"/>
                    </a:cubicBezTo>
                    <a:cubicBezTo>
                      <a:pt x="12399037" y="8559501"/>
                      <a:pt x="12387962" y="8565455"/>
                      <a:pt x="12376097" y="8565445"/>
                    </a:cubicBezTo>
                    <a:lnTo>
                      <a:pt x="12311045" y="8565445"/>
                    </a:lnTo>
                    <a:cubicBezTo>
                      <a:pt x="12254607" y="8565438"/>
                      <a:pt x="12203601" y="8531804"/>
                      <a:pt x="12181364" y="8479931"/>
                    </a:cubicBezTo>
                    <a:lnTo>
                      <a:pt x="12027341" y="8120592"/>
                    </a:lnTo>
                    <a:cubicBezTo>
                      <a:pt x="12024095" y="8113042"/>
                      <a:pt x="12012736" y="8116217"/>
                      <a:pt x="12013865" y="8124331"/>
                    </a:cubicBezTo>
                    <a:lnTo>
                      <a:pt x="12076871" y="8565445"/>
                    </a:lnTo>
                    <a:lnTo>
                      <a:pt x="12144252" y="9373940"/>
                    </a:lnTo>
                    <a:cubicBezTo>
                      <a:pt x="12145060" y="9383763"/>
                      <a:pt x="12141722" y="9393475"/>
                      <a:pt x="12135048" y="9400725"/>
                    </a:cubicBezTo>
                    <a:cubicBezTo>
                      <a:pt x="12128374" y="9407977"/>
                      <a:pt x="12118970" y="9412105"/>
                      <a:pt x="12109115" y="9412111"/>
                    </a:cubicBezTo>
                    <a:lnTo>
                      <a:pt x="12055281" y="9412111"/>
                    </a:lnTo>
                    <a:cubicBezTo>
                      <a:pt x="11986299" y="9412119"/>
                      <a:pt x="11927422" y="9362255"/>
                      <a:pt x="11916075" y="9294213"/>
                    </a:cubicBezTo>
                    <a:lnTo>
                      <a:pt x="11801704" y="8607213"/>
                    </a:lnTo>
                    <a:cubicBezTo>
                      <a:pt x="11800364" y="8599311"/>
                      <a:pt x="11789075" y="8599311"/>
                      <a:pt x="11787735" y="8607213"/>
                    </a:cubicBezTo>
                    <a:lnTo>
                      <a:pt x="11673294" y="9294213"/>
                    </a:lnTo>
                    <a:cubicBezTo>
                      <a:pt x="11661942" y="9362281"/>
                      <a:pt x="11603025" y="9412154"/>
                      <a:pt x="11534017" y="9412111"/>
                    </a:cubicBezTo>
                    <a:lnTo>
                      <a:pt x="11480183" y="9412111"/>
                    </a:lnTo>
                    <a:cubicBezTo>
                      <a:pt x="11470328" y="9412105"/>
                      <a:pt x="11460924" y="9407977"/>
                      <a:pt x="11454250" y="9400725"/>
                    </a:cubicBezTo>
                    <a:cubicBezTo>
                      <a:pt x="11447576" y="9393475"/>
                      <a:pt x="11444238" y="9383763"/>
                      <a:pt x="11445046" y="9373940"/>
                    </a:cubicBezTo>
                    <a:lnTo>
                      <a:pt x="11512427" y="8565445"/>
                    </a:lnTo>
                    <a:lnTo>
                      <a:pt x="11575433" y="8124331"/>
                    </a:lnTo>
                    <a:moveTo>
                      <a:pt x="13191649" y="7154333"/>
                    </a:moveTo>
                    <a:cubicBezTo>
                      <a:pt x="13074749" y="7154333"/>
                      <a:pt x="12979982" y="7249099"/>
                      <a:pt x="12979982" y="7366000"/>
                    </a:cubicBezTo>
                    <a:lnTo>
                      <a:pt x="12979982" y="7436555"/>
                    </a:lnTo>
                    <a:cubicBezTo>
                      <a:pt x="12979982" y="7553456"/>
                      <a:pt x="13074749" y="7648222"/>
                      <a:pt x="13191649" y="7648222"/>
                    </a:cubicBezTo>
                    <a:cubicBezTo>
                      <a:pt x="13308549" y="7648222"/>
                      <a:pt x="13403315" y="7553456"/>
                      <a:pt x="13403315" y="7436555"/>
                    </a:cubicBezTo>
                    <a:lnTo>
                      <a:pt x="13403315" y="7366000"/>
                    </a:lnTo>
                    <a:cubicBezTo>
                      <a:pt x="13403315" y="7249099"/>
                      <a:pt x="13308549" y="7154333"/>
                      <a:pt x="13191649" y="7154333"/>
                    </a:cubicBezTo>
                    <a:moveTo>
                      <a:pt x="12972433" y="8124331"/>
                    </a:moveTo>
                    <a:cubicBezTo>
                      <a:pt x="12973632" y="8116217"/>
                      <a:pt x="12962203" y="8113042"/>
                      <a:pt x="12959028" y="8120592"/>
                    </a:cubicBezTo>
                    <a:lnTo>
                      <a:pt x="12805004" y="8479931"/>
                    </a:lnTo>
                    <a:cubicBezTo>
                      <a:pt x="12782748" y="8531851"/>
                      <a:pt x="12731672" y="8565495"/>
                      <a:pt x="12675182" y="8565445"/>
                    </a:cubicBezTo>
                    <a:lnTo>
                      <a:pt x="12610130" y="8565445"/>
                    </a:lnTo>
                    <a:cubicBezTo>
                      <a:pt x="12598266" y="8565455"/>
                      <a:pt x="12587191" y="8559501"/>
                      <a:pt x="12580655" y="8549598"/>
                    </a:cubicBezTo>
                    <a:cubicBezTo>
                      <a:pt x="12574120" y="8539697"/>
                      <a:pt x="12573000" y="8527172"/>
                      <a:pt x="12577675" y="8516267"/>
                    </a:cubicBezTo>
                    <a:lnTo>
                      <a:pt x="12768316" y="8071555"/>
                    </a:lnTo>
                    <a:lnTo>
                      <a:pt x="12838448" y="7896154"/>
                    </a:lnTo>
                    <a:cubicBezTo>
                      <a:pt x="12881318" y="7789016"/>
                      <a:pt x="12985094" y="7718770"/>
                      <a:pt x="13100492" y="7718778"/>
                    </a:cubicBezTo>
                    <a:lnTo>
                      <a:pt x="13282806" y="7718778"/>
                    </a:lnTo>
                    <a:cubicBezTo>
                      <a:pt x="13398204" y="7718770"/>
                      <a:pt x="13501980" y="7789016"/>
                      <a:pt x="13544851" y="7896154"/>
                    </a:cubicBezTo>
                    <a:lnTo>
                      <a:pt x="13614983" y="8071555"/>
                    </a:lnTo>
                    <a:lnTo>
                      <a:pt x="13805553" y="8516267"/>
                    </a:lnTo>
                    <a:cubicBezTo>
                      <a:pt x="13810227" y="8527172"/>
                      <a:pt x="13809107" y="8539697"/>
                      <a:pt x="13802573" y="8549598"/>
                    </a:cubicBezTo>
                    <a:cubicBezTo>
                      <a:pt x="13796037" y="8559501"/>
                      <a:pt x="13784962" y="8565455"/>
                      <a:pt x="13773097" y="8565445"/>
                    </a:cubicBezTo>
                    <a:lnTo>
                      <a:pt x="13708045" y="8565445"/>
                    </a:lnTo>
                    <a:cubicBezTo>
                      <a:pt x="13651607" y="8565438"/>
                      <a:pt x="13600601" y="8531804"/>
                      <a:pt x="13578363" y="8479931"/>
                    </a:cubicBezTo>
                    <a:lnTo>
                      <a:pt x="13424342" y="8120592"/>
                    </a:lnTo>
                    <a:cubicBezTo>
                      <a:pt x="13421095" y="8113042"/>
                      <a:pt x="13409736" y="8116217"/>
                      <a:pt x="13410865" y="8124331"/>
                    </a:cubicBezTo>
                    <a:lnTo>
                      <a:pt x="13473872" y="8565445"/>
                    </a:lnTo>
                    <a:lnTo>
                      <a:pt x="13541252" y="9373940"/>
                    </a:lnTo>
                    <a:cubicBezTo>
                      <a:pt x="13542060" y="9383763"/>
                      <a:pt x="13538722" y="9393475"/>
                      <a:pt x="13532048" y="9400725"/>
                    </a:cubicBezTo>
                    <a:cubicBezTo>
                      <a:pt x="13525374" y="9407977"/>
                      <a:pt x="13515970" y="9412105"/>
                      <a:pt x="13506115" y="9412111"/>
                    </a:cubicBezTo>
                    <a:lnTo>
                      <a:pt x="13452281" y="9412111"/>
                    </a:lnTo>
                    <a:cubicBezTo>
                      <a:pt x="13383299" y="9412119"/>
                      <a:pt x="13324422" y="9362255"/>
                      <a:pt x="13313076" y="9294213"/>
                    </a:cubicBezTo>
                    <a:lnTo>
                      <a:pt x="13198704" y="8607213"/>
                    </a:lnTo>
                    <a:cubicBezTo>
                      <a:pt x="13197363" y="8599311"/>
                      <a:pt x="13186076" y="8599311"/>
                      <a:pt x="13184735" y="8607213"/>
                    </a:cubicBezTo>
                    <a:lnTo>
                      <a:pt x="13070294" y="9294213"/>
                    </a:lnTo>
                    <a:cubicBezTo>
                      <a:pt x="13058942" y="9362281"/>
                      <a:pt x="13000025" y="9412154"/>
                      <a:pt x="12931017" y="9412111"/>
                    </a:cubicBezTo>
                    <a:lnTo>
                      <a:pt x="12877183" y="9412111"/>
                    </a:lnTo>
                    <a:cubicBezTo>
                      <a:pt x="12867328" y="9412105"/>
                      <a:pt x="12857924" y="9407977"/>
                      <a:pt x="12851250" y="9400725"/>
                    </a:cubicBezTo>
                    <a:cubicBezTo>
                      <a:pt x="12844576" y="9393475"/>
                      <a:pt x="12841239" y="9383763"/>
                      <a:pt x="12842046" y="9373940"/>
                    </a:cubicBezTo>
                    <a:lnTo>
                      <a:pt x="12909427" y="8565445"/>
                    </a:lnTo>
                    <a:lnTo>
                      <a:pt x="12972433" y="8124331"/>
                    </a:lnTo>
                    <a:moveTo>
                      <a:pt x="14588649" y="7154333"/>
                    </a:moveTo>
                    <a:cubicBezTo>
                      <a:pt x="14471749" y="7154333"/>
                      <a:pt x="14376983" y="7249099"/>
                      <a:pt x="14376983" y="7366000"/>
                    </a:cubicBezTo>
                    <a:lnTo>
                      <a:pt x="14376983" y="7436555"/>
                    </a:lnTo>
                    <a:cubicBezTo>
                      <a:pt x="14376983" y="7553456"/>
                      <a:pt x="14471749" y="7648222"/>
                      <a:pt x="14588649" y="7648222"/>
                    </a:cubicBezTo>
                    <a:cubicBezTo>
                      <a:pt x="14705549" y="7648222"/>
                      <a:pt x="14800315" y="7553456"/>
                      <a:pt x="14800315" y="7436555"/>
                    </a:cubicBezTo>
                    <a:lnTo>
                      <a:pt x="14800315" y="7366000"/>
                    </a:lnTo>
                    <a:cubicBezTo>
                      <a:pt x="14800315" y="7249099"/>
                      <a:pt x="14705549" y="7154333"/>
                      <a:pt x="14588649" y="7154333"/>
                    </a:cubicBezTo>
                    <a:moveTo>
                      <a:pt x="14369433" y="8124331"/>
                    </a:moveTo>
                    <a:cubicBezTo>
                      <a:pt x="14370633" y="8116217"/>
                      <a:pt x="14359203" y="8113042"/>
                      <a:pt x="14356028" y="8120592"/>
                    </a:cubicBezTo>
                    <a:lnTo>
                      <a:pt x="14202004" y="8479931"/>
                    </a:lnTo>
                    <a:cubicBezTo>
                      <a:pt x="14179748" y="8531851"/>
                      <a:pt x="14128672" y="8565495"/>
                      <a:pt x="14072183" y="8565445"/>
                    </a:cubicBezTo>
                    <a:lnTo>
                      <a:pt x="14007129" y="8565445"/>
                    </a:lnTo>
                    <a:cubicBezTo>
                      <a:pt x="13995265" y="8565455"/>
                      <a:pt x="13984190" y="8559501"/>
                      <a:pt x="13977655" y="8549598"/>
                    </a:cubicBezTo>
                    <a:cubicBezTo>
                      <a:pt x="13971119" y="8539697"/>
                      <a:pt x="13970000" y="8527172"/>
                      <a:pt x="13974674" y="8516267"/>
                    </a:cubicBezTo>
                    <a:lnTo>
                      <a:pt x="14165315" y="8071555"/>
                    </a:lnTo>
                    <a:lnTo>
                      <a:pt x="14235447" y="7896154"/>
                    </a:lnTo>
                    <a:cubicBezTo>
                      <a:pt x="14278318" y="7789016"/>
                      <a:pt x="14382094" y="7718770"/>
                      <a:pt x="14497492" y="7718778"/>
                    </a:cubicBezTo>
                    <a:lnTo>
                      <a:pt x="14679806" y="7718778"/>
                    </a:lnTo>
                    <a:cubicBezTo>
                      <a:pt x="14795204" y="7718770"/>
                      <a:pt x="14898980" y="7789016"/>
                      <a:pt x="14941851" y="7896154"/>
                    </a:cubicBezTo>
                    <a:lnTo>
                      <a:pt x="15011983" y="8071555"/>
                    </a:lnTo>
                    <a:lnTo>
                      <a:pt x="15202553" y="8516267"/>
                    </a:lnTo>
                    <a:cubicBezTo>
                      <a:pt x="15207227" y="8527172"/>
                      <a:pt x="15206107" y="8539697"/>
                      <a:pt x="15199573" y="8549598"/>
                    </a:cubicBezTo>
                    <a:cubicBezTo>
                      <a:pt x="15193037" y="8559501"/>
                      <a:pt x="15181962" y="8565455"/>
                      <a:pt x="15170097" y="8565445"/>
                    </a:cubicBezTo>
                    <a:lnTo>
                      <a:pt x="15105045" y="8565445"/>
                    </a:lnTo>
                    <a:cubicBezTo>
                      <a:pt x="15048607" y="8565438"/>
                      <a:pt x="14997601" y="8531804"/>
                      <a:pt x="14975363" y="8479931"/>
                    </a:cubicBezTo>
                    <a:lnTo>
                      <a:pt x="14821342" y="8120592"/>
                    </a:lnTo>
                    <a:cubicBezTo>
                      <a:pt x="14818095" y="8113042"/>
                      <a:pt x="14806736" y="8116217"/>
                      <a:pt x="14807865" y="8124331"/>
                    </a:cubicBezTo>
                    <a:lnTo>
                      <a:pt x="14870872" y="8565445"/>
                    </a:lnTo>
                    <a:lnTo>
                      <a:pt x="14938252" y="9373940"/>
                    </a:lnTo>
                    <a:cubicBezTo>
                      <a:pt x="14939060" y="9383763"/>
                      <a:pt x="14935722" y="9393475"/>
                      <a:pt x="14929048" y="9400725"/>
                    </a:cubicBezTo>
                    <a:cubicBezTo>
                      <a:pt x="14922374" y="9407977"/>
                      <a:pt x="14912970" y="9412105"/>
                      <a:pt x="14903115" y="9412111"/>
                    </a:cubicBezTo>
                    <a:lnTo>
                      <a:pt x="14849281" y="9412111"/>
                    </a:lnTo>
                    <a:cubicBezTo>
                      <a:pt x="14780299" y="9412119"/>
                      <a:pt x="14721422" y="9362255"/>
                      <a:pt x="14710076" y="9294213"/>
                    </a:cubicBezTo>
                    <a:lnTo>
                      <a:pt x="14595704" y="8607213"/>
                    </a:lnTo>
                    <a:cubicBezTo>
                      <a:pt x="14594363" y="8599311"/>
                      <a:pt x="14583076" y="8599311"/>
                      <a:pt x="14581735" y="8607213"/>
                    </a:cubicBezTo>
                    <a:lnTo>
                      <a:pt x="14467294" y="9294213"/>
                    </a:lnTo>
                    <a:cubicBezTo>
                      <a:pt x="14455942" y="9362281"/>
                      <a:pt x="14397025" y="9412154"/>
                      <a:pt x="14328017" y="9412111"/>
                    </a:cubicBezTo>
                    <a:lnTo>
                      <a:pt x="14274183" y="9412111"/>
                    </a:lnTo>
                    <a:cubicBezTo>
                      <a:pt x="14264328" y="9412105"/>
                      <a:pt x="14254925" y="9407977"/>
                      <a:pt x="14248250" y="9400725"/>
                    </a:cubicBezTo>
                    <a:cubicBezTo>
                      <a:pt x="14241576" y="9393475"/>
                      <a:pt x="14238238" y="9383763"/>
                      <a:pt x="14239047" y="9373940"/>
                    </a:cubicBezTo>
                    <a:lnTo>
                      <a:pt x="14306427" y="8565445"/>
                    </a:lnTo>
                    <a:lnTo>
                      <a:pt x="14369433" y="8124331"/>
                    </a:lnTo>
                    <a:moveTo>
                      <a:pt x="15985649" y="7154333"/>
                    </a:moveTo>
                    <a:cubicBezTo>
                      <a:pt x="15868749" y="7154333"/>
                      <a:pt x="15773983" y="7249099"/>
                      <a:pt x="15773983" y="7366000"/>
                    </a:cubicBezTo>
                    <a:lnTo>
                      <a:pt x="15773983" y="7436555"/>
                    </a:lnTo>
                    <a:cubicBezTo>
                      <a:pt x="15773983" y="7553456"/>
                      <a:pt x="15868749" y="7648222"/>
                      <a:pt x="15985649" y="7648222"/>
                    </a:cubicBezTo>
                    <a:cubicBezTo>
                      <a:pt x="16102549" y="7648222"/>
                      <a:pt x="16197315" y="7553456"/>
                      <a:pt x="16197315" y="7436555"/>
                    </a:cubicBezTo>
                    <a:lnTo>
                      <a:pt x="16197315" y="7366000"/>
                    </a:lnTo>
                    <a:cubicBezTo>
                      <a:pt x="16197315" y="7249099"/>
                      <a:pt x="16102549" y="7154333"/>
                      <a:pt x="15985649" y="7154333"/>
                    </a:cubicBezTo>
                    <a:moveTo>
                      <a:pt x="15766433" y="8124331"/>
                    </a:moveTo>
                    <a:cubicBezTo>
                      <a:pt x="15767633" y="8116217"/>
                      <a:pt x="15756203" y="8113042"/>
                      <a:pt x="15753028" y="8120592"/>
                    </a:cubicBezTo>
                    <a:lnTo>
                      <a:pt x="15599004" y="8479931"/>
                    </a:lnTo>
                    <a:cubicBezTo>
                      <a:pt x="15576748" y="8531851"/>
                      <a:pt x="15525672" y="8565495"/>
                      <a:pt x="15469183" y="8565445"/>
                    </a:cubicBezTo>
                    <a:lnTo>
                      <a:pt x="15404129" y="8565445"/>
                    </a:lnTo>
                    <a:cubicBezTo>
                      <a:pt x="15392265" y="8565455"/>
                      <a:pt x="15381190" y="8559501"/>
                      <a:pt x="15374655" y="8549598"/>
                    </a:cubicBezTo>
                    <a:cubicBezTo>
                      <a:pt x="15368119" y="8539697"/>
                      <a:pt x="15367000" y="8527172"/>
                      <a:pt x="15371674" y="8516267"/>
                    </a:cubicBezTo>
                    <a:lnTo>
                      <a:pt x="15562315" y="8071555"/>
                    </a:lnTo>
                    <a:lnTo>
                      <a:pt x="15632447" y="7896154"/>
                    </a:lnTo>
                    <a:cubicBezTo>
                      <a:pt x="15675318" y="7789016"/>
                      <a:pt x="15779094" y="7718770"/>
                      <a:pt x="15894492" y="7718778"/>
                    </a:cubicBezTo>
                    <a:lnTo>
                      <a:pt x="16076806" y="7718778"/>
                    </a:lnTo>
                    <a:cubicBezTo>
                      <a:pt x="16192204" y="7718770"/>
                      <a:pt x="16295980" y="7789016"/>
                      <a:pt x="16338851" y="7896154"/>
                    </a:cubicBezTo>
                    <a:lnTo>
                      <a:pt x="16408983" y="8071555"/>
                    </a:lnTo>
                    <a:lnTo>
                      <a:pt x="16599553" y="8516267"/>
                    </a:lnTo>
                    <a:cubicBezTo>
                      <a:pt x="16604227" y="8527172"/>
                      <a:pt x="16603107" y="8539697"/>
                      <a:pt x="16596573" y="8549598"/>
                    </a:cubicBezTo>
                    <a:cubicBezTo>
                      <a:pt x="16590037" y="8559501"/>
                      <a:pt x="16578962" y="8565455"/>
                      <a:pt x="16567097" y="8565445"/>
                    </a:cubicBezTo>
                    <a:lnTo>
                      <a:pt x="16502045" y="8565445"/>
                    </a:lnTo>
                    <a:cubicBezTo>
                      <a:pt x="16445607" y="8565438"/>
                      <a:pt x="16394601" y="8531804"/>
                      <a:pt x="16372363" y="8479931"/>
                    </a:cubicBezTo>
                    <a:lnTo>
                      <a:pt x="16218342" y="8120592"/>
                    </a:lnTo>
                    <a:cubicBezTo>
                      <a:pt x="16215095" y="8113042"/>
                      <a:pt x="16203736" y="8116217"/>
                      <a:pt x="16204865" y="8124331"/>
                    </a:cubicBezTo>
                    <a:lnTo>
                      <a:pt x="16267872" y="8565445"/>
                    </a:lnTo>
                    <a:lnTo>
                      <a:pt x="16335252" y="9373940"/>
                    </a:lnTo>
                    <a:cubicBezTo>
                      <a:pt x="16336060" y="9383763"/>
                      <a:pt x="16332722" y="9393475"/>
                      <a:pt x="16326048" y="9400725"/>
                    </a:cubicBezTo>
                    <a:cubicBezTo>
                      <a:pt x="16319374" y="9407977"/>
                      <a:pt x="16309970" y="9412105"/>
                      <a:pt x="16300115" y="9412111"/>
                    </a:cubicBezTo>
                    <a:lnTo>
                      <a:pt x="16246281" y="9412111"/>
                    </a:lnTo>
                    <a:cubicBezTo>
                      <a:pt x="16177299" y="9412119"/>
                      <a:pt x="16118422" y="9362255"/>
                      <a:pt x="16107076" y="9294213"/>
                    </a:cubicBezTo>
                    <a:lnTo>
                      <a:pt x="15992704" y="8607213"/>
                    </a:lnTo>
                    <a:cubicBezTo>
                      <a:pt x="15991363" y="8599311"/>
                      <a:pt x="15980076" y="8599311"/>
                      <a:pt x="15978735" y="8607213"/>
                    </a:cubicBezTo>
                    <a:lnTo>
                      <a:pt x="15864294" y="9294213"/>
                    </a:lnTo>
                    <a:cubicBezTo>
                      <a:pt x="15852942" y="9362281"/>
                      <a:pt x="15794025" y="9412154"/>
                      <a:pt x="15725017" y="9412111"/>
                    </a:cubicBezTo>
                    <a:lnTo>
                      <a:pt x="15671183" y="9412111"/>
                    </a:lnTo>
                    <a:cubicBezTo>
                      <a:pt x="15661328" y="9412105"/>
                      <a:pt x="15651925" y="9407977"/>
                      <a:pt x="15645250" y="9400725"/>
                    </a:cubicBezTo>
                    <a:cubicBezTo>
                      <a:pt x="15638576" y="9393475"/>
                      <a:pt x="15635238" y="9383763"/>
                      <a:pt x="15636047" y="9373940"/>
                    </a:cubicBezTo>
                    <a:lnTo>
                      <a:pt x="15703427" y="8565445"/>
                    </a:lnTo>
                    <a:lnTo>
                      <a:pt x="15766433" y="8124331"/>
                    </a:lnTo>
                    <a:moveTo>
                      <a:pt x="17382649" y="7154333"/>
                    </a:moveTo>
                    <a:cubicBezTo>
                      <a:pt x="17265749" y="7154333"/>
                      <a:pt x="17170983" y="7249099"/>
                      <a:pt x="17170983" y="7366000"/>
                    </a:cubicBezTo>
                    <a:lnTo>
                      <a:pt x="17170983" y="7436555"/>
                    </a:lnTo>
                    <a:cubicBezTo>
                      <a:pt x="17170983" y="7553456"/>
                      <a:pt x="17265749" y="7648222"/>
                      <a:pt x="17382649" y="7648222"/>
                    </a:cubicBezTo>
                    <a:cubicBezTo>
                      <a:pt x="17499549" y="7648222"/>
                      <a:pt x="17594315" y="7553456"/>
                      <a:pt x="17594315" y="7436555"/>
                    </a:cubicBezTo>
                    <a:lnTo>
                      <a:pt x="17594315" y="7366000"/>
                    </a:lnTo>
                    <a:cubicBezTo>
                      <a:pt x="17594315" y="7249099"/>
                      <a:pt x="17499549" y="7154333"/>
                      <a:pt x="17382649" y="7154333"/>
                    </a:cubicBezTo>
                    <a:moveTo>
                      <a:pt x="17163433" y="8124331"/>
                    </a:moveTo>
                    <a:cubicBezTo>
                      <a:pt x="17164633" y="8116217"/>
                      <a:pt x="17153203" y="8113042"/>
                      <a:pt x="17150028" y="8120592"/>
                    </a:cubicBezTo>
                    <a:lnTo>
                      <a:pt x="16996004" y="8479931"/>
                    </a:lnTo>
                    <a:cubicBezTo>
                      <a:pt x="16973748" y="8531851"/>
                      <a:pt x="16922672" y="8565495"/>
                      <a:pt x="16866183" y="8565445"/>
                    </a:cubicBezTo>
                    <a:lnTo>
                      <a:pt x="16801129" y="8565445"/>
                    </a:lnTo>
                    <a:cubicBezTo>
                      <a:pt x="16789265" y="8565455"/>
                      <a:pt x="16778190" y="8559501"/>
                      <a:pt x="16771655" y="8549598"/>
                    </a:cubicBezTo>
                    <a:cubicBezTo>
                      <a:pt x="16765119" y="8539697"/>
                      <a:pt x="16764000" y="8527172"/>
                      <a:pt x="16768674" y="8516267"/>
                    </a:cubicBezTo>
                    <a:lnTo>
                      <a:pt x="16959315" y="8071555"/>
                    </a:lnTo>
                    <a:lnTo>
                      <a:pt x="17029447" y="7896154"/>
                    </a:lnTo>
                    <a:cubicBezTo>
                      <a:pt x="17072318" y="7789016"/>
                      <a:pt x="17176094" y="7718770"/>
                      <a:pt x="17291492" y="7718778"/>
                    </a:cubicBezTo>
                    <a:lnTo>
                      <a:pt x="17473806" y="7718778"/>
                    </a:lnTo>
                    <a:cubicBezTo>
                      <a:pt x="17589204" y="7718770"/>
                      <a:pt x="17692980" y="7789016"/>
                      <a:pt x="17735851" y="7896154"/>
                    </a:cubicBezTo>
                    <a:lnTo>
                      <a:pt x="17805983" y="8071555"/>
                    </a:lnTo>
                    <a:lnTo>
                      <a:pt x="17996553" y="8516267"/>
                    </a:lnTo>
                    <a:cubicBezTo>
                      <a:pt x="18001227" y="8527172"/>
                      <a:pt x="18000107" y="8539697"/>
                      <a:pt x="17993573" y="8549598"/>
                    </a:cubicBezTo>
                    <a:cubicBezTo>
                      <a:pt x="17987037" y="8559501"/>
                      <a:pt x="17975962" y="8565455"/>
                      <a:pt x="17964097" y="8565445"/>
                    </a:cubicBezTo>
                    <a:lnTo>
                      <a:pt x="17899045" y="8565445"/>
                    </a:lnTo>
                    <a:cubicBezTo>
                      <a:pt x="17842607" y="8565438"/>
                      <a:pt x="17791601" y="8531804"/>
                      <a:pt x="17769363" y="8479931"/>
                    </a:cubicBezTo>
                    <a:lnTo>
                      <a:pt x="17615342" y="8120592"/>
                    </a:lnTo>
                    <a:cubicBezTo>
                      <a:pt x="17612095" y="8113042"/>
                      <a:pt x="17600736" y="8116217"/>
                      <a:pt x="17601865" y="8124331"/>
                    </a:cubicBezTo>
                    <a:lnTo>
                      <a:pt x="17664872" y="8565445"/>
                    </a:lnTo>
                    <a:lnTo>
                      <a:pt x="17732252" y="9373940"/>
                    </a:lnTo>
                    <a:cubicBezTo>
                      <a:pt x="17733060" y="9383763"/>
                      <a:pt x="17729722" y="9393475"/>
                      <a:pt x="17723048" y="9400725"/>
                    </a:cubicBezTo>
                    <a:cubicBezTo>
                      <a:pt x="17716374" y="9407977"/>
                      <a:pt x="17706970" y="9412105"/>
                      <a:pt x="17697115" y="9412111"/>
                    </a:cubicBezTo>
                    <a:lnTo>
                      <a:pt x="17643281" y="9412111"/>
                    </a:lnTo>
                    <a:cubicBezTo>
                      <a:pt x="17574299" y="9412119"/>
                      <a:pt x="17515422" y="9362255"/>
                      <a:pt x="17504076" y="9294213"/>
                    </a:cubicBezTo>
                    <a:lnTo>
                      <a:pt x="17389704" y="8607213"/>
                    </a:lnTo>
                    <a:cubicBezTo>
                      <a:pt x="17388363" y="8599311"/>
                      <a:pt x="17377076" y="8599311"/>
                      <a:pt x="17375735" y="8607213"/>
                    </a:cubicBezTo>
                    <a:lnTo>
                      <a:pt x="17261294" y="9294213"/>
                    </a:lnTo>
                    <a:cubicBezTo>
                      <a:pt x="17249942" y="9362281"/>
                      <a:pt x="17191025" y="9412154"/>
                      <a:pt x="17122017" y="9412111"/>
                    </a:cubicBezTo>
                    <a:lnTo>
                      <a:pt x="17068183" y="9412111"/>
                    </a:lnTo>
                    <a:cubicBezTo>
                      <a:pt x="17058328" y="9412105"/>
                      <a:pt x="17048925" y="9407977"/>
                      <a:pt x="17042250" y="9400725"/>
                    </a:cubicBezTo>
                    <a:cubicBezTo>
                      <a:pt x="17035576" y="9393475"/>
                      <a:pt x="17032238" y="9383763"/>
                      <a:pt x="17033047" y="9373940"/>
                    </a:cubicBezTo>
                    <a:lnTo>
                      <a:pt x="17100427" y="8565445"/>
                    </a:lnTo>
                    <a:lnTo>
                      <a:pt x="17163433" y="8124331"/>
                    </a:lnTo>
                    <a:moveTo>
                      <a:pt x="18779649" y="7154333"/>
                    </a:moveTo>
                    <a:cubicBezTo>
                      <a:pt x="18662749" y="7154333"/>
                      <a:pt x="18567983" y="7249099"/>
                      <a:pt x="18567983" y="7366000"/>
                    </a:cubicBezTo>
                    <a:lnTo>
                      <a:pt x="18567983" y="7436555"/>
                    </a:lnTo>
                    <a:cubicBezTo>
                      <a:pt x="18567983" y="7553456"/>
                      <a:pt x="18662749" y="7648222"/>
                      <a:pt x="18779649" y="7648222"/>
                    </a:cubicBezTo>
                    <a:cubicBezTo>
                      <a:pt x="18896549" y="7648222"/>
                      <a:pt x="18991315" y="7553456"/>
                      <a:pt x="18991315" y="7436555"/>
                    </a:cubicBezTo>
                    <a:lnTo>
                      <a:pt x="18991315" y="7366000"/>
                    </a:lnTo>
                    <a:cubicBezTo>
                      <a:pt x="18991315" y="7249099"/>
                      <a:pt x="18896549" y="7154333"/>
                      <a:pt x="18779649" y="7154333"/>
                    </a:cubicBezTo>
                    <a:moveTo>
                      <a:pt x="18560433" y="8124331"/>
                    </a:moveTo>
                    <a:cubicBezTo>
                      <a:pt x="18561633" y="8116217"/>
                      <a:pt x="18550203" y="8113042"/>
                      <a:pt x="18547028" y="8120592"/>
                    </a:cubicBezTo>
                    <a:lnTo>
                      <a:pt x="18393004" y="8479931"/>
                    </a:lnTo>
                    <a:cubicBezTo>
                      <a:pt x="18370748" y="8531851"/>
                      <a:pt x="18319672" y="8565495"/>
                      <a:pt x="18263183" y="8565445"/>
                    </a:cubicBezTo>
                    <a:lnTo>
                      <a:pt x="18198129" y="8565445"/>
                    </a:lnTo>
                    <a:cubicBezTo>
                      <a:pt x="18186265" y="8565455"/>
                      <a:pt x="18175190" y="8559501"/>
                      <a:pt x="18168655" y="8549598"/>
                    </a:cubicBezTo>
                    <a:cubicBezTo>
                      <a:pt x="18162119" y="8539697"/>
                      <a:pt x="18161000" y="8527172"/>
                      <a:pt x="18165674" y="8516267"/>
                    </a:cubicBezTo>
                    <a:lnTo>
                      <a:pt x="18356315" y="8071555"/>
                    </a:lnTo>
                    <a:lnTo>
                      <a:pt x="18426447" y="7896154"/>
                    </a:lnTo>
                    <a:cubicBezTo>
                      <a:pt x="18469318" y="7789016"/>
                      <a:pt x="18573094" y="7718770"/>
                      <a:pt x="18688492" y="7718778"/>
                    </a:cubicBezTo>
                    <a:lnTo>
                      <a:pt x="18870806" y="7718778"/>
                    </a:lnTo>
                    <a:cubicBezTo>
                      <a:pt x="18986204" y="7718770"/>
                      <a:pt x="19089980" y="7789016"/>
                      <a:pt x="19132851" y="7896154"/>
                    </a:cubicBezTo>
                    <a:lnTo>
                      <a:pt x="19202983" y="8071555"/>
                    </a:lnTo>
                    <a:lnTo>
                      <a:pt x="19393553" y="8516267"/>
                    </a:lnTo>
                    <a:cubicBezTo>
                      <a:pt x="19398227" y="8527172"/>
                      <a:pt x="19397107" y="8539697"/>
                      <a:pt x="19390573" y="8549598"/>
                    </a:cubicBezTo>
                    <a:cubicBezTo>
                      <a:pt x="19384037" y="8559501"/>
                      <a:pt x="19372962" y="8565455"/>
                      <a:pt x="19361097" y="8565445"/>
                    </a:cubicBezTo>
                    <a:lnTo>
                      <a:pt x="19296045" y="8565445"/>
                    </a:lnTo>
                    <a:cubicBezTo>
                      <a:pt x="19239607" y="8565438"/>
                      <a:pt x="19188601" y="8531804"/>
                      <a:pt x="19166363" y="8479931"/>
                    </a:cubicBezTo>
                    <a:lnTo>
                      <a:pt x="19012342" y="8120592"/>
                    </a:lnTo>
                    <a:cubicBezTo>
                      <a:pt x="19009095" y="8113042"/>
                      <a:pt x="18997736" y="8116217"/>
                      <a:pt x="18998865" y="8124331"/>
                    </a:cubicBezTo>
                    <a:lnTo>
                      <a:pt x="19061872" y="8565445"/>
                    </a:lnTo>
                    <a:lnTo>
                      <a:pt x="19129252" y="9373940"/>
                    </a:lnTo>
                    <a:cubicBezTo>
                      <a:pt x="19130060" y="9383763"/>
                      <a:pt x="19126722" y="9393475"/>
                      <a:pt x="19120048" y="9400725"/>
                    </a:cubicBezTo>
                    <a:cubicBezTo>
                      <a:pt x="19113374" y="9407977"/>
                      <a:pt x="19103970" y="9412105"/>
                      <a:pt x="19094115" y="9412111"/>
                    </a:cubicBezTo>
                    <a:lnTo>
                      <a:pt x="19040281" y="9412111"/>
                    </a:lnTo>
                    <a:cubicBezTo>
                      <a:pt x="18971299" y="9412119"/>
                      <a:pt x="18912422" y="9362255"/>
                      <a:pt x="18901076" y="9294213"/>
                    </a:cubicBezTo>
                    <a:lnTo>
                      <a:pt x="18786704" y="8607213"/>
                    </a:lnTo>
                    <a:cubicBezTo>
                      <a:pt x="18785363" y="8599311"/>
                      <a:pt x="18774076" y="8599311"/>
                      <a:pt x="18772735" y="8607213"/>
                    </a:cubicBezTo>
                    <a:lnTo>
                      <a:pt x="18658294" y="9294213"/>
                    </a:lnTo>
                    <a:cubicBezTo>
                      <a:pt x="18646942" y="9362281"/>
                      <a:pt x="18588025" y="9412154"/>
                      <a:pt x="18519017" y="9412111"/>
                    </a:cubicBezTo>
                    <a:lnTo>
                      <a:pt x="18465183" y="9412111"/>
                    </a:lnTo>
                    <a:cubicBezTo>
                      <a:pt x="18455328" y="9412105"/>
                      <a:pt x="18445925" y="9407977"/>
                      <a:pt x="18439250" y="9400725"/>
                    </a:cubicBezTo>
                    <a:cubicBezTo>
                      <a:pt x="18432576" y="9393475"/>
                      <a:pt x="18429238" y="9383763"/>
                      <a:pt x="18430047" y="9373940"/>
                    </a:cubicBezTo>
                    <a:lnTo>
                      <a:pt x="18497427" y="8565445"/>
                    </a:lnTo>
                    <a:lnTo>
                      <a:pt x="18560433" y="8124331"/>
                    </a:lnTo>
                    <a:moveTo>
                      <a:pt x="20176649" y="7154333"/>
                    </a:moveTo>
                    <a:cubicBezTo>
                      <a:pt x="20059749" y="7154333"/>
                      <a:pt x="19964983" y="7249099"/>
                      <a:pt x="19964983" y="7366000"/>
                    </a:cubicBezTo>
                    <a:lnTo>
                      <a:pt x="19964983" y="7436555"/>
                    </a:lnTo>
                    <a:cubicBezTo>
                      <a:pt x="19964983" y="7553456"/>
                      <a:pt x="20059749" y="7648222"/>
                      <a:pt x="20176649" y="7648222"/>
                    </a:cubicBezTo>
                    <a:cubicBezTo>
                      <a:pt x="20293549" y="7648222"/>
                      <a:pt x="20388315" y="7553456"/>
                      <a:pt x="20388315" y="7436555"/>
                    </a:cubicBezTo>
                    <a:lnTo>
                      <a:pt x="20388315" y="7366000"/>
                    </a:lnTo>
                    <a:cubicBezTo>
                      <a:pt x="20388315" y="7249099"/>
                      <a:pt x="20293549" y="7154333"/>
                      <a:pt x="20176649" y="7154333"/>
                    </a:cubicBezTo>
                    <a:moveTo>
                      <a:pt x="19957433" y="8124331"/>
                    </a:moveTo>
                    <a:cubicBezTo>
                      <a:pt x="19958633" y="8116217"/>
                      <a:pt x="19947203" y="8113042"/>
                      <a:pt x="19944028" y="8120592"/>
                    </a:cubicBezTo>
                    <a:lnTo>
                      <a:pt x="19790004" y="8479931"/>
                    </a:lnTo>
                    <a:cubicBezTo>
                      <a:pt x="19767748" y="8531851"/>
                      <a:pt x="19716672" y="8565495"/>
                      <a:pt x="19660183" y="8565445"/>
                    </a:cubicBezTo>
                    <a:lnTo>
                      <a:pt x="19595129" y="8565445"/>
                    </a:lnTo>
                    <a:cubicBezTo>
                      <a:pt x="19583265" y="8565455"/>
                      <a:pt x="19572190" y="8559501"/>
                      <a:pt x="19565655" y="8549598"/>
                    </a:cubicBezTo>
                    <a:cubicBezTo>
                      <a:pt x="19559119" y="8539697"/>
                      <a:pt x="19558000" y="8527172"/>
                      <a:pt x="19562674" y="8516267"/>
                    </a:cubicBezTo>
                    <a:lnTo>
                      <a:pt x="19753315" y="8071555"/>
                    </a:lnTo>
                    <a:lnTo>
                      <a:pt x="19823447" y="7896154"/>
                    </a:lnTo>
                    <a:cubicBezTo>
                      <a:pt x="19866318" y="7789016"/>
                      <a:pt x="19970094" y="7718770"/>
                      <a:pt x="20085492" y="7718778"/>
                    </a:cubicBezTo>
                    <a:lnTo>
                      <a:pt x="20267806" y="7718778"/>
                    </a:lnTo>
                    <a:cubicBezTo>
                      <a:pt x="20383204" y="7718770"/>
                      <a:pt x="20486980" y="7789016"/>
                      <a:pt x="20529851" y="7896154"/>
                    </a:cubicBezTo>
                    <a:lnTo>
                      <a:pt x="20599983" y="8071555"/>
                    </a:lnTo>
                    <a:lnTo>
                      <a:pt x="20790553" y="8516267"/>
                    </a:lnTo>
                    <a:cubicBezTo>
                      <a:pt x="20795227" y="8527172"/>
                      <a:pt x="20794107" y="8539697"/>
                      <a:pt x="20787573" y="8549598"/>
                    </a:cubicBezTo>
                    <a:cubicBezTo>
                      <a:pt x="20781037" y="8559501"/>
                      <a:pt x="20769962" y="8565455"/>
                      <a:pt x="20758097" y="8565445"/>
                    </a:cubicBezTo>
                    <a:lnTo>
                      <a:pt x="20693045" y="8565445"/>
                    </a:lnTo>
                    <a:cubicBezTo>
                      <a:pt x="20636607" y="8565438"/>
                      <a:pt x="20585601" y="8531804"/>
                      <a:pt x="20563363" y="8479931"/>
                    </a:cubicBezTo>
                    <a:lnTo>
                      <a:pt x="20409342" y="8120592"/>
                    </a:lnTo>
                    <a:cubicBezTo>
                      <a:pt x="20406095" y="8113042"/>
                      <a:pt x="20394736" y="8116217"/>
                      <a:pt x="20395865" y="8124331"/>
                    </a:cubicBezTo>
                    <a:lnTo>
                      <a:pt x="20458872" y="8565445"/>
                    </a:lnTo>
                    <a:lnTo>
                      <a:pt x="20526252" y="9373940"/>
                    </a:lnTo>
                    <a:cubicBezTo>
                      <a:pt x="20527060" y="9383763"/>
                      <a:pt x="20523722" y="9393475"/>
                      <a:pt x="20517048" y="9400725"/>
                    </a:cubicBezTo>
                    <a:cubicBezTo>
                      <a:pt x="20510374" y="9407977"/>
                      <a:pt x="20500970" y="9412105"/>
                      <a:pt x="20491115" y="9412111"/>
                    </a:cubicBezTo>
                    <a:lnTo>
                      <a:pt x="20437281" y="9412111"/>
                    </a:lnTo>
                    <a:cubicBezTo>
                      <a:pt x="20368299" y="9412119"/>
                      <a:pt x="20309422" y="9362255"/>
                      <a:pt x="20298076" y="9294213"/>
                    </a:cubicBezTo>
                    <a:lnTo>
                      <a:pt x="20183704" y="8607213"/>
                    </a:lnTo>
                    <a:cubicBezTo>
                      <a:pt x="20182363" y="8599311"/>
                      <a:pt x="20171076" y="8599311"/>
                      <a:pt x="20169735" y="8607213"/>
                    </a:cubicBezTo>
                    <a:lnTo>
                      <a:pt x="20055294" y="9294213"/>
                    </a:lnTo>
                    <a:cubicBezTo>
                      <a:pt x="20043942" y="9362281"/>
                      <a:pt x="19985025" y="9412154"/>
                      <a:pt x="19916017" y="9412111"/>
                    </a:cubicBezTo>
                    <a:lnTo>
                      <a:pt x="19862183" y="9412111"/>
                    </a:lnTo>
                    <a:cubicBezTo>
                      <a:pt x="19852328" y="9412105"/>
                      <a:pt x="19842925" y="9407977"/>
                      <a:pt x="19836250" y="9400725"/>
                    </a:cubicBezTo>
                    <a:cubicBezTo>
                      <a:pt x="19829576" y="9393475"/>
                      <a:pt x="19826238" y="9383763"/>
                      <a:pt x="19827047" y="9373940"/>
                    </a:cubicBezTo>
                    <a:lnTo>
                      <a:pt x="19894427" y="8565445"/>
                    </a:lnTo>
                    <a:lnTo>
                      <a:pt x="19957433" y="8124331"/>
                    </a:lnTo>
                    <a:moveTo>
                      <a:pt x="21573649" y="7154333"/>
                    </a:moveTo>
                    <a:cubicBezTo>
                      <a:pt x="21456749" y="7154333"/>
                      <a:pt x="21361983" y="7249099"/>
                      <a:pt x="21361983" y="7366000"/>
                    </a:cubicBezTo>
                    <a:lnTo>
                      <a:pt x="21361983" y="7436555"/>
                    </a:lnTo>
                    <a:cubicBezTo>
                      <a:pt x="21361983" y="7553456"/>
                      <a:pt x="21456749" y="7648222"/>
                      <a:pt x="21573649" y="7648222"/>
                    </a:cubicBezTo>
                    <a:cubicBezTo>
                      <a:pt x="21690549" y="7648222"/>
                      <a:pt x="21785315" y="7553456"/>
                      <a:pt x="21785315" y="7436555"/>
                    </a:cubicBezTo>
                    <a:lnTo>
                      <a:pt x="21785315" y="7366000"/>
                    </a:lnTo>
                    <a:cubicBezTo>
                      <a:pt x="21785315" y="7249099"/>
                      <a:pt x="21690549" y="7154333"/>
                      <a:pt x="21573649" y="7154333"/>
                    </a:cubicBezTo>
                    <a:moveTo>
                      <a:pt x="21354433" y="8124331"/>
                    </a:moveTo>
                    <a:cubicBezTo>
                      <a:pt x="21355633" y="8116217"/>
                      <a:pt x="21344203" y="8113042"/>
                      <a:pt x="21341028" y="8120592"/>
                    </a:cubicBezTo>
                    <a:lnTo>
                      <a:pt x="21187004" y="8479931"/>
                    </a:lnTo>
                    <a:cubicBezTo>
                      <a:pt x="21164748" y="8531851"/>
                      <a:pt x="21113672" y="8565495"/>
                      <a:pt x="21057183" y="8565445"/>
                    </a:cubicBezTo>
                    <a:lnTo>
                      <a:pt x="20992129" y="8565445"/>
                    </a:lnTo>
                    <a:cubicBezTo>
                      <a:pt x="20980265" y="8565455"/>
                      <a:pt x="20969190" y="8559501"/>
                      <a:pt x="20962655" y="8549598"/>
                    </a:cubicBezTo>
                    <a:cubicBezTo>
                      <a:pt x="20956119" y="8539697"/>
                      <a:pt x="20955000" y="8527172"/>
                      <a:pt x="20959674" y="8516267"/>
                    </a:cubicBezTo>
                    <a:lnTo>
                      <a:pt x="21150315" y="8071555"/>
                    </a:lnTo>
                    <a:lnTo>
                      <a:pt x="21220447" y="7896154"/>
                    </a:lnTo>
                    <a:cubicBezTo>
                      <a:pt x="21263318" y="7789016"/>
                      <a:pt x="21367094" y="7718770"/>
                      <a:pt x="21482492" y="7718778"/>
                    </a:cubicBezTo>
                    <a:lnTo>
                      <a:pt x="21664806" y="7718778"/>
                    </a:lnTo>
                    <a:cubicBezTo>
                      <a:pt x="21780204" y="7718770"/>
                      <a:pt x="21883980" y="7789016"/>
                      <a:pt x="21926851" y="7896154"/>
                    </a:cubicBezTo>
                    <a:lnTo>
                      <a:pt x="21996983" y="8071555"/>
                    </a:lnTo>
                    <a:lnTo>
                      <a:pt x="22187553" y="8516267"/>
                    </a:lnTo>
                    <a:cubicBezTo>
                      <a:pt x="22192227" y="8527172"/>
                      <a:pt x="22191107" y="8539697"/>
                      <a:pt x="22184573" y="8549598"/>
                    </a:cubicBezTo>
                    <a:cubicBezTo>
                      <a:pt x="22178037" y="8559501"/>
                      <a:pt x="22166962" y="8565455"/>
                      <a:pt x="22155097" y="8565445"/>
                    </a:cubicBezTo>
                    <a:lnTo>
                      <a:pt x="22090045" y="8565445"/>
                    </a:lnTo>
                    <a:cubicBezTo>
                      <a:pt x="22033607" y="8565438"/>
                      <a:pt x="21982601" y="8531804"/>
                      <a:pt x="21960363" y="8479931"/>
                    </a:cubicBezTo>
                    <a:lnTo>
                      <a:pt x="21806342" y="8120592"/>
                    </a:lnTo>
                    <a:cubicBezTo>
                      <a:pt x="21803095" y="8113042"/>
                      <a:pt x="21791736" y="8116217"/>
                      <a:pt x="21792865" y="8124331"/>
                    </a:cubicBezTo>
                    <a:lnTo>
                      <a:pt x="21855872" y="8565445"/>
                    </a:lnTo>
                    <a:lnTo>
                      <a:pt x="21923252" y="9373940"/>
                    </a:lnTo>
                    <a:cubicBezTo>
                      <a:pt x="21924060" y="9383763"/>
                      <a:pt x="21920722" y="9393475"/>
                      <a:pt x="21914048" y="9400725"/>
                    </a:cubicBezTo>
                    <a:cubicBezTo>
                      <a:pt x="21907374" y="9407977"/>
                      <a:pt x="21897970" y="9412105"/>
                      <a:pt x="21888115" y="9412111"/>
                    </a:cubicBezTo>
                    <a:lnTo>
                      <a:pt x="21834281" y="9412111"/>
                    </a:lnTo>
                    <a:cubicBezTo>
                      <a:pt x="21765299" y="9412119"/>
                      <a:pt x="21706422" y="9362255"/>
                      <a:pt x="21695076" y="9294213"/>
                    </a:cubicBezTo>
                    <a:lnTo>
                      <a:pt x="21580704" y="8607213"/>
                    </a:lnTo>
                    <a:cubicBezTo>
                      <a:pt x="21579363" y="8599311"/>
                      <a:pt x="21568076" y="8599311"/>
                      <a:pt x="21566735" y="8607213"/>
                    </a:cubicBezTo>
                    <a:lnTo>
                      <a:pt x="21452294" y="9294213"/>
                    </a:lnTo>
                    <a:cubicBezTo>
                      <a:pt x="21440942" y="9362281"/>
                      <a:pt x="21382025" y="9412154"/>
                      <a:pt x="21313017" y="9412111"/>
                    </a:cubicBezTo>
                    <a:lnTo>
                      <a:pt x="21259183" y="9412111"/>
                    </a:lnTo>
                    <a:cubicBezTo>
                      <a:pt x="21249328" y="9412105"/>
                      <a:pt x="21239925" y="9407977"/>
                      <a:pt x="21233250" y="9400725"/>
                    </a:cubicBezTo>
                    <a:cubicBezTo>
                      <a:pt x="21226576" y="9393475"/>
                      <a:pt x="21223238" y="9383763"/>
                      <a:pt x="21224047" y="9373940"/>
                    </a:cubicBezTo>
                    <a:lnTo>
                      <a:pt x="21291427" y="8565445"/>
                    </a:lnTo>
                    <a:lnTo>
                      <a:pt x="21354433" y="8124331"/>
                    </a:lnTo>
                    <a:moveTo>
                      <a:pt x="22970649" y="7154333"/>
                    </a:moveTo>
                    <a:cubicBezTo>
                      <a:pt x="22853749" y="7154333"/>
                      <a:pt x="22758983" y="7249099"/>
                      <a:pt x="22758983" y="7366000"/>
                    </a:cubicBezTo>
                    <a:lnTo>
                      <a:pt x="22758983" y="7436555"/>
                    </a:lnTo>
                    <a:cubicBezTo>
                      <a:pt x="22758983" y="7553456"/>
                      <a:pt x="22853749" y="7648222"/>
                      <a:pt x="22970649" y="7648222"/>
                    </a:cubicBezTo>
                    <a:cubicBezTo>
                      <a:pt x="23087549" y="7648222"/>
                      <a:pt x="23182315" y="7553456"/>
                      <a:pt x="23182315" y="7436555"/>
                    </a:cubicBezTo>
                    <a:lnTo>
                      <a:pt x="23182315" y="7366000"/>
                    </a:lnTo>
                    <a:cubicBezTo>
                      <a:pt x="23182315" y="7249099"/>
                      <a:pt x="23087549" y="7154333"/>
                      <a:pt x="22970649" y="7154333"/>
                    </a:cubicBezTo>
                    <a:moveTo>
                      <a:pt x="22751433" y="8124331"/>
                    </a:moveTo>
                    <a:cubicBezTo>
                      <a:pt x="22752633" y="8116217"/>
                      <a:pt x="22741203" y="8113042"/>
                      <a:pt x="22738028" y="8120592"/>
                    </a:cubicBezTo>
                    <a:lnTo>
                      <a:pt x="22584004" y="8479931"/>
                    </a:lnTo>
                    <a:cubicBezTo>
                      <a:pt x="22561748" y="8531851"/>
                      <a:pt x="22510672" y="8565495"/>
                      <a:pt x="22454183" y="8565445"/>
                    </a:cubicBezTo>
                    <a:lnTo>
                      <a:pt x="22389129" y="8565445"/>
                    </a:lnTo>
                    <a:cubicBezTo>
                      <a:pt x="22377265" y="8565455"/>
                      <a:pt x="22366190" y="8559501"/>
                      <a:pt x="22359655" y="8549598"/>
                    </a:cubicBezTo>
                    <a:cubicBezTo>
                      <a:pt x="22353119" y="8539697"/>
                      <a:pt x="22352000" y="8527172"/>
                      <a:pt x="22356674" y="8516267"/>
                    </a:cubicBezTo>
                    <a:lnTo>
                      <a:pt x="22547315" y="8071555"/>
                    </a:lnTo>
                    <a:lnTo>
                      <a:pt x="22617447" y="7896154"/>
                    </a:lnTo>
                    <a:cubicBezTo>
                      <a:pt x="22660318" y="7789016"/>
                      <a:pt x="22764094" y="7718770"/>
                      <a:pt x="22879492" y="7718778"/>
                    </a:cubicBezTo>
                    <a:lnTo>
                      <a:pt x="23061806" y="7718778"/>
                    </a:lnTo>
                    <a:cubicBezTo>
                      <a:pt x="23177204" y="7718770"/>
                      <a:pt x="23280980" y="7789016"/>
                      <a:pt x="23323851" y="7896154"/>
                    </a:cubicBezTo>
                    <a:lnTo>
                      <a:pt x="23393983" y="8071555"/>
                    </a:lnTo>
                    <a:lnTo>
                      <a:pt x="23584553" y="8516267"/>
                    </a:lnTo>
                    <a:cubicBezTo>
                      <a:pt x="23589227" y="8527172"/>
                      <a:pt x="23588107" y="8539697"/>
                      <a:pt x="23581573" y="8549598"/>
                    </a:cubicBezTo>
                    <a:cubicBezTo>
                      <a:pt x="23575037" y="8559501"/>
                      <a:pt x="23563962" y="8565455"/>
                      <a:pt x="23552097" y="8565445"/>
                    </a:cubicBezTo>
                    <a:lnTo>
                      <a:pt x="23487045" y="8565445"/>
                    </a:lnTo>
                    <a:cubicBezTo>
                      <a:pt x="23430607" y="8565438"/>
                      <a:pt x="23379601" y="8531804"/>
                      <a:pt x="23357363" y="8479931"/>
                    </a:cubicBezTo>
                    <a:lnTo>
                      <a:pt x="23203342" y="8120592"/>
                    </a:lnTo>
                    <a:cubicBezTo>
                      <a:pt x="23200095" y="8113042"/>
                      <a:pt x="23188736" y="8116217"/>
                      <a:pt x="23189865" y="8124331"/>
                    </a:cubicBezTo>
                    <a:lnTo>
                      <a:pt x="23252872" y="8565445"/>
                    </a:lnTo>
                    <a:lnTo>
                      <a:pt x="23320252" y="9373940"/>
                    </a:lnTo>
                    <a:cubicBezTo>
                      <a:pt x="23321060" y="9383763"/>
                      <a:pt x="23317722" y="9393475"/>
                      <a:pt x="23311048" y="9400725"/>
                    </a:cubicBezTo>
                    <a:cubicBezTo>
                      <a:pt x="23304374" y="9407977"/>
                      <a:pt x="23294970" y="9412105"/>
                      <a:pt x="23285115" y="9412111"/>
                    </a:cubicBezTo>
                    <a:lnTo>
                      <a:pt x="23231281" y="9412111"/>
                    </a:lnTo>
                    <a:cubicBezTo>
                      <a:pt x="23162299" y="9412119"/>
                      <a:pt x="23103422" y="9362255"/>
                      <a:pt x="23092076" y="9294213"/>
                    </a:cubicBezTo>
                    <a:lnTo>
                      <a:pt x="22977704" y="8607213"/>
                    </a:lnTo>
                    <a:cubicBezTo>
                      <a:pt x="22976363" y="8599311"/>
                      <a:pt x="22965076" y="8599311"/>
                      <a:pt x="22963735" y="8607213"/>
                    </a:cubicBezTo>
                    <a:lnTo>
                      <a:pt x="22849294" y="9294213"/>
                    </a:lnTo>
                    <a:cubicBezTo>
                      <a:pt x="22837942" y="9362281"/>
                      <a:pt x="22779025" y="9412154"/>
                      <a:pt x="22710017" y="9412111"/>
                    </a:cubicBezTo>
                    <a:lnTo>
                      <a:pt x="22656183" y="9412111"/>
                    </a:lnTo>
                    <a:cubicBezTo>
                      <a:pt x="22646328" y="9412105"/>
                      <a:pt x="22636925" y="9407977"/>
                      <a:pt x="22630250" y="9400725"/>
                    </a:cubicBezTo>
                    <a:cubicBezTo>
                      <a:pt x="22623576" y="9393475"/>
                      <a:pt x="22620238" y="9383763"/>
                      <a:pt x="22621047" y="9373940"/>
                    </a:cubicBezTo>
                    <a:lnTo>
                      <a:pt x="22688427" y="8565445"/>
                    </a:lnTo>
                    <a:lnTo>
                      <a:pt x="22751433" y="8124331"/>
                    </a:lnTo>
                    <a:moveTo>
                      <a:pt x="24367649" y="7154333"/>
                    </a:moveTo>
                    <a:cubicBezTo>
                      <a:pt x="24250749" y="7154333"/>
                      <a:pt x="24155983" y="7249099"/>
                      <a:pt x="24155983" y="7366000"/>
                    </a:cubicBezTo>
                    <a:lnTo>
                      <a:pt x="24155983" y="7436555"/>
                    </a:lnTo>
                    <a:cubicBezTo>
                      <a:pt x="24155983" y="7553456"/>
                      <a:pt x="24250749" y="7648222"/>
                      <a:pt x="24367649" y="7648222"/>
                    </a:cubicBezTo>
                    <a:cubicBezTo>
                      <a:pt x="24484549" y="7648222"/>
                      <a:pt x="24579315" y="7553456"/>
                      <a:pt x="24579315" y="7436555"/>
                    </a:cubicBezTo>
                    <a:lnTo>
                      <a:pt x="24579315" y="7366000"/>
                    </a:lnTo>
                    <a:cubicBezTo>
                      <a:pt x="24579315" y="7249099"/>
                      <a:pt x="24484549" y="7154333"/>
                      <a:pt x="24367649" y="7154333"/>
                    </a:cubicBezTo>
                    <a:moveTo>
                      <a:pt x="24148433" y="8124331"/>
                    </a:moveTo>
                    <a:cubicBezTo>
                      <a:pt x="24149633" y="8116217"/>
                      <a:pt x="24138203" y="8113042"/>
                      <a:pt x="24135028" y="8120592"/>
                    </a:cubicBezTo>
                    <a:lnTo>
                      <a:pt x="23981004" y="8479931"/>
                    </a:lnTo>
                    <a:cubicBezTo>
                      <a:pt x="23958748" y="8531851"/>
                      <a:pt x="23907672" y="8565495"/>
                      <a:pt x="23851183" y="8565445"/>
                    </a:cubicBezTo>
                    <a:lnTo>
                      <a:pt x="23786129" y="8565445"/>
                    </a:lnTo>
                    <a:cubicBezTo>
                      <a:pt x="23774265" y="8565455"/>
                      <a:pt x="23763190" y="8559501"/>
                      <a:pt x="23756655" y="8549598"/>
                    </a:cubicBezTo>
                    <a:cubicBezTo>
                      <a:pt x="23750119" y="8539697"/>
                      <a:pt x="23749000" y="8527172"/>
                      <a:pt x="23753674" y="8516267"/>
                    </a:cubicBezTo>
                    <a:lnTo>
                      <a:pt x="23944315" y="8071555"/>
                    </a:lnTo>
                    <a:lnTo>
                      <a:pt x="24014447" y="7896154"/>
                    </a:lnTo>
                    <a:cubicBezTo>
                      <a:pt x="24057318" y="7789016"/>
                      <a:pt x="24161094" y="7718770"/>
                      <a:pt x="24276492" y="7718778"/>
                    </a:cubicBezTo>
                    <a:lnTo>
                      <a:pt x="24458806" y="7718778"/>
                    </a:lnTo>
                    <a:cubicBezTo>
                      <a:pt x="24574204" y="7718770"/>
                      <a:pt x="24677980" y="7789016"/>
                      <a:pt x="24720851" y="7896154"/>
                    </a:cubicBezTo>
                    <a:lnTo>
                      <a:pt x="24790983" y="8071555"/>
                    </a:lnTo>
                    <a:lnTo>
                      <a:pt x="24981553" y="8516267"/>
                    </a:lnTo>
                    <a:cubicBezTo>
                      <a:pt x="24986227" y="8527172"/>
                      <a:pt x="24985107" y="8539697"/>
                      <a:pt x="24978573" y="8549598"/>
                    </a:cubicBezTo>
                    <a:cubicBezTo>
                      <a:pt x="24972037" y="8559501"/>
                      <a:pt x="24960962" y="8565455"/>
                      <a:pt x="24949097" y="8565445"/>
                    </a:cubicBezTo>
                    <a:lnTo>
                      <a:pt x="24884045" y="8565445"/>
                    </a:lnTo>
                    <a:cubicBezTo>
                      <a:pt x="24827607" y="8565438"/>
                      <a:pt x="24776601" y="8531804"/>
                      <a:pt x="24754363" y="8479931"/>
                    </a:cubicBezTo>
                    <a:lnTo>
                      <a:pt x="24600342" y="8120592"/>
                    </a:lnTo>
                    <a:cubicBezTo>
                      <a:pt x="24597095" y="8113042"/>
                      <a:pt x="24585736" y="8116217"/>
                      <a:pt x="24586865" y="8124331"/>
                    </a:cubicBezTo>
                    <a:lnTo>
                      <a:pt x="24649872" y="8565445"/>
                    </a:lnTo>
                    <a:lnTo>
                      <a:pt x="24717252" y="9373940"/>
                    </a:lnTo>
                    <a:cubicBezTo>
                      <a:pt x="24718060" y="9383763"/>
                      <a:pt x="24714722" y="9393475"/>
                      <a:pt x="24708048" y="9400725"/>
                    </a:cubicBezTo>
                    <a:cubicBezTo>
                      <a:pt x="24701374" y="9407977"/>
                      <a:pt x="24691970" y="9412105"/>
                      <a:pt x="24682115" y="9412111"/>
                    </a:cubicBezTo>
                    <a:lnTo>
                      <a:pt x="24628281" y="9412111"/>
                    </a:lnTo>
                    <a:cubicBezTo>
                      <a:pt x="24559299" y="9412119"/>
                      <a:pt x="24500422" y="9362255"/>
                      <a:pt x="24489076" y="9294213"/>
                    </a:cubicBezTo>
                    <a:lnTo>
                      <a:pt x="24374704" y="8607213"/>
                    </a:lnTo>
                    <a:cubicBezTo>
                      <a:pt x="24373363" y="8599311"/>
                      <a:pt x="24362076" y="8599311"/>
                      <a:pt x="24360735" y="8607213"/>
                    </a:cubicBezTo>
                    <a:lnTo>
                      <a:pt x="24246294" y="9294213"/>
                    </a:lnTo>
                    <a:cubicBezTo>
                      <a:pt x="24234942" y="9362281"/>
                      <a:pt x="24176025" y="9412154"/>
                      <a:pt x="24107017" y="9412111"/>
                    </a:cubicBezTo>
                    <a:lnTo>
                      <a:pt x="24053183" y="9412111"/>
                    </a:lnTo>
                    <a:cubicBezTo>
                      <a:pt x="24043328" y="9412105"/>
                      <a:pt x="24033925" y="9407977"/>
                      <a:pt x="24027250" y="9400725"/>
                    </a:cubicBezTo>
                    <a:cubicBezTo>
                      <a:pt x="24020576" y="9393475"/>
                      <a:pt x="24017238" y="9383763"/>
                      <a:pt x="24018047" y="9373940"/>
                    </a:cubicBezTo>
                    <a:lnTo>
                      <a:pt x="24085427" y="8565445"/>
                    </a:lnTo>
                    <a:lnTo>
                      <a:pt x="24148433" y="8124331"/>
                    </a:lnTo>
                    <a:moveTo>
                      <a:pt x="25764649" y="7154333"/>
                    </a:moveTo>
                    <a:cubicBezTo>
                      <a:pt x="25647749" y="7154333"/>
                      <a:pt x="25552983" y="7249099"/>
                      <a:pt x="25552983" y="7366000"/>
                    </a:cubicBezTo>
                    <a:lnTo>
                      <a:pt x="25552983" y="7436555"/>
                    </a:lnTo>
                    <a:cubicBezTo>
                      <a:pt x="25552983" y="7553456"/>
                      <a:pt x="25647749" y="7648222"/>
                      <a:pt x="25764649" y="7648222"/>
                    </a:cubicBezTo>
                    <a:cubicBezTo>
                      <a:pt x="25881549" y="7648222"/>
                      <a:pt x="25976315" y="7553456"/>
                      <a:pt x="25976315" y="7436555"/>
                    </a:cubicBezTo>
                    <a:lnTo>
                      <a:pt x="25976315" y="7366000"/>
                    </a:lnTo>
                    <a:cubicBezTo>
                      <a:pt x="25976315" y="7249099"/>
                      <a:pt x="25881549" y="7154333"/>
                      <a:pt x="25764649" y="7154333"/>
                    </a:cubicBezTo>
                    <a:moveTo>
                      <a:pt x="25545433" y="8124331"/>
                    </a:moveTo>
                    <a:cubicBezTo>
                      <a:pt x="25546633" y="8116217"/>
                      <a:pt x="25535203" y="8113042"/>
                      <a:pt x="25532028" y="8120592"/>
                    </a:cubicBezTo>
                    <a:lnTo>
                      <a:pt x="25378004" y="8479931"/>
                    </a:lnTo>
                    <a:cubicBezTo>
                      <a:pt x="25355748" y="8531851"/>
                      <a:pt x="25304672" y="8565495"/>
                      <a:pt x="25248183" y="8565445"/>
                    </a:cubicBezTo>
                    <a:lnTo>
                      <a:pt x="25183129" y="8565445"/>
                    </a:lnTo>
                    <a:cubicBezTo>
                      <a:pt x="25171265" y="8565455"/>
                      <a:pt x="25160190" y="8559501"/>
                      <a:pt x="25153655" y="8549598"/>
                    </a:cubicBezTo>
                    <a:cubicBezTo>
                      <a:pt x="25147119" y="8539697"/>
                      <a:pt x="25146000" y="8527172"/>
                      <a:pt x="25150674" y="8516267"/>
                    </a:cubicBezTo>
                    <a:lnTo>
                      <a:pt x="25341315" y="8071555"/>
                    </a:lnTo>
                    <a:lnTo>
                      <a:pt x="25411447" y="7896154"/>
                    </a:lnTo>
                    <a:cubicBezTo>
                      <a:pt x="25454318" y="7789016"/>
                      <a:pt x="25558094" y="7718770"/>
                      <a:pt x="25673492" y="7718778"/>
                    </a:cubicBezTo>
                    <a:lnTo>
                      <a:pt x="25855806" y="7718778"/>
                    </a:lnTo>
                    <a:cubicBezTo>
                      <a:pt x="25971204" y="7718770"/>
                      <a:pt x="26074980" y="7789016"/>
                      <a:pt x="26117849" y="7896154"/>
                    </a:cubicBezTo>
                    <a:lnTo>
                      <a:pt x="26187981" y="8071555"/>
                    </a:lnTo>
                    <a:lnTo>
                      <a:pt x="26378553" y="8516267"/>
                    </a:lnTo>
                    <a:cubicBezTo>
                      <a:pt x="26383228" y="8527172"/>
                      <a:pt x="26382109" y="8539697"/>
                      <a:pt x="26375573" y="8549598"/>
                    </a:cubicBezTo>
                    <a:cubicBezTo>
                      <a:pt x="26369037" y="8559501"/>
                      <a:pt x="26357962" y="8565455"/>
                      <a:pt x="26346099" y="8565445"/>
                    </a:cubicBezTo>
                    <a:lnTo>
                      <a:pt x="26281045" y="8565445"/>
                    </a:lnTo>
                    <a:cubicBezTo>
                      <a:pt x="26224605" y="8565438"/>
                      <a:pt x="26173601" y="8531804"/>
                      <a:pt x="26151363" y="8479931"/>
                    </a:cubicBezTo>
                    <a:lnTo>
                      <a:pt x="25997342" y="8120592"/>
                    </a:lnTo>
                    <a:cubicBezTo>
                      <a:pt x="25994095" y="8113042"/>
                      <a:pt x="25982736" y="8116217"/>
                      <a:pt x="25983865" y="8124331"/>
                    </a:cubicBezTo>
                    <a:lnTo>
                      <a:pt x="26046871" y="8565445"/>
                    </a:lnTo>
                    <a:lnTo>
                      <a:pt x="26114252" y="9373940"/>
                    </a:lnTo>
                    <a:cubicBezTo>
                      <a:pt x="26115059" y="9383763"/>
                      <a:pt x="26111722" y="9393475"/>
                      <a:pt x="26105047" y="9400725"/>
                    </a:cubicBezTo>
                    <a:cubicBezTo>
                      <a:pt x="26098374" y="9407977"/>
                      <a:pt x="26088970" y="9412105"/>
                      <a:pt x="26079117" y="9412111"/>
                    </a:cubicBezTo>
                    <a:lnTo>
                      <a:pt x="26025281" y="9412111"/>
                    </a:lnTo>
                    <a:cubicBezTo>
                      <a:pt x="25956299" y="9412119"/>
                      <a:pt x="25897422" y="9362255"/>
                      <a:pt x="25886076" y="9294213"/>
                    </a:cubicBezTo>
                    <a:lnTo>
                      <a:pt x="25771704" y="8607213"/>
                    </a:lnTo>
                    <a:cubicBezTo>
                      <a:pt x="25770363" y="8599311"/>
                      <a:pt x="25759076" y="8599311"/>
                      <a:pt x="25757735" y="8607213"/>
                    </a:cubicBezTo>
                    <a:lnTo>
                      <a:pt x="25643294" y="9294213"/>
                    </a:lnTo>
                    <a:cubicBezTo>
                      <a:pt x="25631942" y="9362281"/>
                      <a:pt x="25573025" y="9412154"/>
                      <a:pt x="25504017" y="9412111"/>
                    </a:cubicBezTo>
                    <a:lnTo>
                      <a:pt x="25450183" y="9412111"/>
                    </a:lnTo>
                    <a:cubicBezTo>
                      <a:pt x="25440328" y="9412105"/>
                      <a:pt x="25430925" y="9407977"/>
                      <a:pt x="25424250" y="9400725"/>
                    </a:cubicBezTo>
                    <a:cubicBezTo>
                      <a:pt x="25417576" y="9393475"/>
                      <a:pt x="25414238" y="9383763"/>
                      <a:pt x="25415047" y="9373940"/>
                    </a:cubicBezTo>
                    <a:lnTo>
                      <a:pt x="25482427" y="8565445"/>
                    </a:lnTo>
                    <a:lnTo>
                      <a:pt x="25545433" y="8124331"/>
                    </a:lnTo>
                    <a:moveTo>
                      <a:pt x="27161649" y="7154333"/>
                    </a:moveTo>
                    <a:cubicBezTo>
                      <a:pt x="27044748" y="7154333"/>
                      <a:pt x="26949981" y="7249099"/>
                      <a:pt x="26949981" y="7366000"/>
                    </a:cubicBezTo>
                    <a:lnTo>
                      <a:pt x="26949981" y="7436555"/>
                    </a:lnTo>
                    <a:cubicBezTo>
                      <a:pt x="26949981" y="7553456"/>
                      <a:pt x="27044748" y="7648222"/>
                      <a:pt x="27161649" y="7648222"/>
                    </a:cubicBezTo>
                    <a:cubicBezTo>
                      <a:pt x="27278550" y="7648222"/>
                      <a:pt x="27373317" y="7553456"/>
                      <a:pt x="27373317" y="7436555"/>
                    </a:cubicBezTo>
                    <a:lnTo>
                      <a:pt x="27373317" y="7366000"/>
                    </a:lnTo>
                    <a:cubicBezTo>
                      <a:pt x="27373317" y="7249099"/>
                      <a:pt x="27278550" y="7154333"/>
                      <a:pt x="27161649" y="7154333"/>
                    </a:cubicBezTo>
                    <a:moveTo>
                      <a:pt x="26942431" y="8124331"/>
                    </a:moveTo>
                    <a:cubicBezTo>
                      <a:pt x="26943631" y="8116217"/>
                      <a:pt x="26932203" y="8113042"/>
                      <a:pt x="26929028" y="8120592"/>
                    </a:cubicBezTo>
                    <a:lnTo>
                      <a:pt x="26775006" y="8479931"/>
                    </a:lnTo>
                    <a:cubicBezTo>
                      <a:pt x="26752747" y="8531851"/>
                      <a:pt x="26701671" y="8565495"/>
                      <a:pt x="26645181" y="8565445"/>
                    </a:cubicBezTo>
                    <a:lnTo>
                      <a:pt x="26580131" y="8565445"/>
                    </a:lnTo>
                    <a:cubicBezTo>
                      <a:pt x="26568265" y="8565455"/>
                      <a:pt x="26557190" y="8559501"/>
                      <a:pt x="26550654" y="8549598"/>
                    </a:cubicBezTo>
                    <a:cubicBezTo>
                      <a:pt x="26544121" y="8539697"/>
                      <a:pt x="26543001" y="8527172"/>
                      <a:pt x="26547674" y="8516267"/>
                    </a:cubicBezTo>
                    <a:lnTo>
                      <a:pt x="26738317" y="8071555"/>
                    </a:lnTo>
                    <a:lnTo>
                      <a:pt x="26808449" y="7896154"/>
                    </a:lnTo>
                    <a:cubicBezTo>
                      <a:pt x="26851318" y="7789016"/>
                      <a:pt x="26955094" y="7718770"/>
                      <a:pt x="27070492" y="7718778"/>
                    </a:cubicBezTo>
                    <a:lnTo>
                      <a:pt x="27252806" y="7718778"/>
                    </a:lnTo>
                    <a:cubicBezTo>
                      <a:pt x="27368204" y="7718770"/>
                      <a:pt x="27471980" y="7789016"/>
                      <a:pt x="27514849" y="7896154"/>
                    </a:cubicBezTo>
                    <a:lnTo>
                      <a:pt x="27584981" y="8071555"/>
                    </a:lnTo>
                    <a:lnTo>
                      <a:pt x="27775553" y="8516267"/>
                    </a:lnTo>
                    <a:cubicBezTo>
                      <a:pt x="27780228" y="8527172"/>
                      <a:pt x="27779109" y="8539697"/>
                      <a:pt x="27772573" y="8549598"/>
                    </a:cubicBezTo>
                    <a:cubicBezTo>
                      <a:pt x="27766037" y="8559501"/>
                      <a:pt x="27754962" y="8565455"/>
                      <a:pt x="27743099" y="8565445"/>
                    </a:cubicBezTo>
                    <a:lnTo>
                      <a:pt x="27678045" y="8565445"/>
                    </a:lnTo>
                    <a:cubicBezTo>
                      <a:pt x="27621605" y="8565438"/>
                      <a:pt x="27570601" y="8531804"/>
                      <a:pt x="27548363" y="8479931"/>
                    </a:cubicBezTo>
                    <a:lnTo>
                      <a:pt x="27394342" y="8120592"/>
                    </a:lnTo>
                    <a:cubicBezTo>
                      <a:pt x="27391095" y="8113042"/>
                      <a:pt x="27379735" y="8116217"/>
                      <a:pt x="27380867" y="8124331"/>
                    </a:cubicBezTo>
                    <a:lnTo>
                      <a:pt x="27443871" y="8565445"/>
                    </a:lnTo>
                    <a:lnTo>
                      <a:pt x="27511252" y="9373940"/>
                    </a:lnTo>
                    <a:cubicBezTo>
                      <a:pt x="27512059" y="9383763"/>
                      <a:pt x="27508722" y="9393475"/>
                      <a:pt x="27502047" y="9400725"/>
                    </a:cubicBezTo>
                    <a:cubicBezTo>
                      <a:pt x="27495374" y="9407977"/>
                      <a:pt x="27485970" y="9412105"/>
                      <a:pt x="27476117" y="9412111"/>
                    </a:cubicBezTo>
                    <a:lnTo>
                      <a:pt x="27422281" y="9412111"/>
                    </a:lnTo>
                    <a:cubicBezTo>
                      <a:pt x="27353299" y="9412119"/>
                      <a:pt x="27294422" y="9362255"/>
                      <a:pt x="27283074" y="9294213"/>
                    </a:cubicBezTo>
                    <a:lnTo>
                      <a:pt x="27168706" y="8607213"/>
                    </a:lnTo>
                    <a:cubicBezTo>
                      <a:pt x="27167363" y="8599311"/>
                      <a:pt x="27156074" y="8599311"/>
                      <a:pt x="27154735" y="8607213"/>
                    </a:cubicBezTo>
                    <a:lnTo>
                      <a:pt x="27040292" y="9294213"/>
                    </a:lnTo>
                    <a:cubicBezTo>
                      <a:pt x="27028941" y="9362281"/>
                      <a:pt x="26970027" y="9412154"/>
                      <a:pt x="26901017" y="9412111"/>
                    </a:cubicBezTo>
                    <a:lnTo>
                      <a:pt x="26847181" y="9412111"/>
                    </a:lnTo>
                    <a:cubicBezTo>
                      <a:pt x="26837328" y="9412105"/>
                      <a:pt x="26827924" y="9407977"/>
                      <a:pt x="26821251" y="9400725"/>
                    </a:cubicBezTo>
                    <a:cubicBezTo>
                      <a:pt x="26814576" y="9393475"/>
                      <a:pt x="26811239" y="9383763"/>
                      <a:pt x="26812046" y="9373940"/>
                    </a:cubicBezTo>
                    <a:lnTo>
                      <a:pt x="26879427" y="8565445"/>
                    </a:lnTo>
                    <a:lnTo>
                      <a:pt x="26942431" y="8124331"/>
                    </a:lnTo>
                    <a:moveTo>
                      <a:pt x="28558649" y="7154333"/>
                    </a:moveTo>
                    <a:cubicBezTo>
                      <a:pt x="28441748" y="7154333"/>
                      <a:pt x="28346981" y="7249099"/>
                      <a:pt x="28346981" y="7366000"/>
                    </a:cubicBezTo>
                    <a:lnTo>
                      <a:pt x="28346981" y="7436555"/>
                    </a:lnTo>
                    <a:cubicBezTo>
                      <a:pt x="28346981" y="7553456"/>
                      <a:pt x="28441748" y="7648222"/>
                      <a:pt x="28558649" y="7648222"/>
                    </a:cubicBezTo>
                    <a:cubicBezTo>
                      <a:pt x="28675550" y="7648222"/>
                      <a:pt x="28770317" y="7553456"/>
                      <a:pt x="28770317" y="7436555"/>
                    </a:cubicBezTo>
                    <a:lnTo>
                      <a:pt x="28770317" y="7366000"/>
                    </a:lnTo>
                    <a:cubicBezTo>
                      <a:pt x="28770317" y="7249099"/>
                      <a:pt x="28675550" y="7154333"/>
                      <a:pt x="28558649" y="7154333"/>
                    </a:cubicBezTo>
                    <a:moveTo>
                      <a:pt x="28339431" y="8124331"/>
                    </a:moveTo>
                    <a:cubicBezTo>
                      <a:pt x="28340631" y="8116217"/>
                      <a:pt x="28329203" y="8113042"/>
                      <a:pt x="28326028" y="8120592"/>
                    </a:cubicBezTo>
                    <a:lnTo>
                      <a:pt x="28172006" y="8479931"/>
                    </a:lnTo>
                    <a:cubicBezTo>
                      <a:pt x="28149747" y="8531851"/>
                      <a:pt x="28098671" y="8565495"/>
                      <a:pt x="28042181" y="8565445"/>
                    </a:cubicBezTo>
                    <a:lnTo>
                      <a:pt x="27977131" y="8565445"/>
                    </a:lnTo>
                    <a:cubicBezTo>
                      <a:pt x="27965265" y="8565455"/>
                      <a:pt x="27954190" y="8559501"/>
                      <a:pt x="27947654" y="8549598"/>
                    </a:cubicBezTo>
                    <a:cubicBezTo>
                      <a:pt x="27941121" y="8539697"/>
                      <a:pt x="27940001" y="8527172"/>
                      <a:pt x="27944674" y="8516267"/>
                    </a:cubicBezTo>
                    <a:lnTo>
                      <a:pt x="28135317" y="8071555"/>
                    </a:lnTo>
                    <a:lnTo>
                      <a:pt x="28205449" y="7896154"/>
                    </a:lnTo>
                    <a:cubicBezTo>
                      <a:pt x="28248318" y="7789016"/>
                      <a:pt x="28352094" y="7718770"/>
                      <a:pt x="28467492" y="7718778"/>
                    </a:cubicBezTo>
                    <a:lnTo>
                      <a:pt x="28649806" y="7718778"/>
                    </a:lnTo>
                    <a:cubicBezTo>
                      <a:pt x="28765204" y="7718770"/>
                      <a:pt x="28868980" y="7789016"/>
                      <a:pt x="28911849" y="7896154"/>
                    </a:cubicBezTo>
                    <a:lnTo>
                      <a:pt x="28981981" y="8071555"/>
                    </a:lnTo>
                    <a:lnTo>
                      <a:pt x="29172553" y="8516267"/>
                    </a:lnTo>
                    <a:cubicBezTo>
                      <a:pt x="29177228" y="8527172"/>
                      <a:pt x="29176109" y="8539697"/>
                      <a:pt x="29169573" y="8549598"/>
                    </a:cubicBezTo>
                    <a:cubicBezTo>
                      <a:pt x="29163037" y="8559501"/>
                      <a:pt x="29151962" y="8565455"/>
                      <a:pt x="29140099" y="8565445"/>
                    </a:cubicBezTo>
                    <a:lnTo>
                      <a:pt x="29075045" y="8565445"/>
                    </a:lnTo>
                    <a:cubicBezTo>
                      <a:pt x="29018605" y="8565438"/>
                      <a:pt x="28967601" y="8531804"/>
                      <a:pt x="28945363" y="8479931"/>
                    </a:cubicBezTo>
                    <a:lnTo>
                      <a:pt x="28791342" y="8120592"/>
                    </a:lnTo>
                    <a:cubicBezTo>
                      <a:pt x="28788095" y="8113042"/>
                      <a:pt x="28776735" y="8116217"/>
                      <a:pt x="28777867" y="8124331"/>
                    </a:cubicBezTo>
                    <a:lnTo>
                      <a:pt x="28840871" y="8565445"/>
                    </a:lnTo>
                    <a:lnTo>
                      <a:pt x="28908252" y="9373940"/>
                    </a:lnTo>
                    <a:cubicBezTo>
                      <a:pt x="28909059" y="9383763"/>
                      <a:pt x="28905722" y="9393475"/>
                      <a:pt x="28899047" y="9400725"/>
                    </a:cubicBezTo>
                    <a:cubicBezTo>
                      <a:pt x="28892374" y="9407977"/>
                      <a:pt x="28882970" y="9412105"/>
                      <a:pt x="28873117" y="9412111"/>
                    </a:cubicBezTo>
                    <a:lnTo>
                      <a:pt x="28819281" y="9412111"/>
                    </a:lnTo>
                    <a:cubicBezTo>
                      <a:pt x="28750299" y="9412119"/>
                      <a:pt x="28691422" y="9362255"/>
                      <a:pt x="28680074" y="9294213"/>
                    </a:cubicBezTo>
                    <a:lnTo>
                      <a:pt x="28565706" y="8607213"/>
                    </a:lnTo>
                    <a:cubicBezTo>
                      <a:pt x="28564363" y="8599311"/>
                      <a:pt x="28553074" y="8599311"/>
                      <a:pt x="28551735" y="8607213"/>
                    </a:cubicBezTo>
                    <a:lnTo>
                      <a:pt x="28437292" y="9294213"/>
                    </a:lnTo>
                    <a:cubicBezTo>
                      <a:pt x="28425941" y="9362281"/>
                      <a:pt x="28367027" y="9412154"/>
                      <a:pt x="28298017" y="9412111"/>
                    </a:cubicBezTo>
                    <a:lnTo>
                      <a:pt x="28244181" y="9412111"/>
                    </a:lnTo>
                    <a:cubicBezTo>
                      <a:pt x="28234328" y="9412105"/>
                      <a:pt x="28224924" y="9407977"/>
                      <a:pt x="28218251" y="9400725"/>
                    </a:cubicBezTo>
                    <a:cubicBezTo>
                      <a:pt x="28211576" y="9393475"/>
                      <a:pt x="28208239" y="9383763"/>
                      <a:pt x="28209046" y="9373940"/>
                    </a:cubicBezTo>
                    <a:lnTo>
                      <a:pt x="28276427" y="8565445"/>
                    </a:lnTo>
                    <a:lnTo>
                      <a:pt x="28339431" y="8124331"/>
                    </a:lnTo>
                    <a:moveTo>
                      <a:pt x="618649" y="9539111"/>
                    </a:moveTo>
                    <a:cubicBezTo>
                      <a:pt x="501749" y="9539111"/>
                      <a:pt x="406982" y="9633878"/>
                      <a:pt x="406982" y="9750778"/>
                    </a:cubicBezTo>
                    <a:lnTo>
                      <a:pt x="406982" y="9821333"/>
                    </a:lnTo>
                    <a:cubicBezTo>
                      <a:pt x="406982" y="9938234"/>
                      <a:pt x="501749" y="10033000"/>
                      <a:pt x="618649" y="10033000"/>
                    </a:cubicBezTo>
                    <a:cubicBezTo>
                      <a:pt x="735549" y="10033000"/>
                      <a:pt x="830316" y="9938234"/>
                      <a:pt x="830316" y="9821333"/>
                    </a:cubicBezTo>
                    <a:lnTo>
                      <a:pt x="830316" y="9750778"/>
                    </a:lnTo>
                    <a:cubicBezTo>
                      <a:pt x="830316" y="9633878"/>
                      <a:pt x="735549" y="9539111"/>
                      <a:pt x="618649" y="9539111"/>
                    </a:cubicBezTo>
                    <a:moveTo>
                      <a:pt x="399433" y="10509109"/>
                    </a:moveTo>
                    <a:cubicBezTo>
                      <a:pt x="400632" y="10500995"/>
                      <a:pt x="389202" y="10497820"/>
                      <a:pt x="386027" y="10505370"/>
                    </a:cubicBezTo>
                    <a:lnTo>
                      <a:pt x="232005" y="10864709"/>
                    </a:lnTo>
                    <a:cubicBezTo>
                      <a:pt x="209748" y="10916629"/>
                      <a:pt x="158672" y="10950273"/>
                      <a:pt x="102182" y="10950222"/>
                    </a:cubicBezTo>
                    <a:lnTo>
                      <a:pt x="37130" y="10950222"/>
                    </a:lnTo>
                    <a:cubicBezTo>
                      <a:pt x="25266" y="10950233"/>
                      <a:pt x="14190" y="10944278"/>
                      <a:pt x="7655" y="10934376"/>
                    </a:cubicBezTo>
                    <a:cubicBezTo>
                      <a:pt x="1120" y="10924474"/>
                      <a:pt x="0" y="10911949"/>
                      <a:pt x="4675" y="10901045"/>
                    </a:cubicBezTo>
                    <a:lnTo>
                      <a:pt x="195316" y="10456333"/>
                    </a:lnTo>
                    <a:lnTo>
                      <a:pt x="265448" y="10280932"/>
                    </a:lnTo>
                    <a:cubicBezTo>
                      <a:pt x="308318" y="10173794"/>
                      <a:pt x="412094" y="10103548"/>
                      <a:pt x="527491" y="10103555"/>
                    </a:cubicBezTo>
                    <a:lnTo>
                      <a:pt x="709807" y="10103555"/>
                    </a:lnTo>
                    <a:cubicBezTo>
                      <a:pt x="825204" y="10103548"/>
                      <a:pt x="928980" y="10173794"/>
                      <a:pt x="971850" y="10280932"/>
                    </a:cubicBezTo>
                    <a:lnTo>
                      <a:pt x="1041982" y="10456333"/>
                    </a:lnTo>
                    <a:lnTo>
                      <a:pt x="1232553" y="10901045"/>
                    </a:lnTo>
                    <a:cubicBezTo>
                      <a:pt x="1237228" y="10911949"/>
                      <a:pt x="1236108" y="10924474"/>
                      <a:pt x="1229572" y="10934376"/>
                    </a:cubicBezTo>
                    <a:cubicBezTo>
                      <a:pt x="1223037" y="10944278"/>
                      <a:pt x="1211962" y="10950233"/>
                      <a:pt x="1200097" y="10950222"/>
                    </a:cubicBezTo>
                    <a:lnTo>
                      <a:pt x="1135045" y="10950222"/>
                    </a:lnTo>
                    <a:cubicBezTo>
                      <a:pt x="1078607" y="10950216"/>
                      <a:pt x="1027601" y="10916582"/>
                      <a:pt x="1005364" y="10864709"/>
                    </a:cubicBezTo>
                    <a:lnTo>
                      <a:pt x="851341" y="10505370"/>
                    </a:lnTo>
                    <a:cubicBezTo>
                      <a:pt x="848096" y="10497820"/>
                      <a:pt x="836736" y="10500995"/>
                      <a:pt x="837865" y="10509109"/>
                    </a:cubicBezTo>
                    <a:lnTo>
                      <a:pt x="900871" y="10950222"/>
                    </a:lnTo>
                    <a:lnTo>
                      <a:pt x="968252" y="11758719"/>
                    </a:lnTo>
                    <a:cubicBezTo>
                      <a:pt x="969060" y="11768541"/>
                      <a:pt x="965723" y="11778252"/>
                      <a:pt x="959048" y="11785503"/>
                    </a:cubicBezTo>
                    <a:cubicBezTo>
                      <a:pt x="952374" y="11792755"/>
                      <a:pt x="942970" y="11796883"/>
                      <a:pt x="933115" y="11796889"/>
                    </a:cubicBezTo>
                    <a:lnTo>
                      <a:pt x="879281" y="11796889"/>
                    </a:lnTo>
                    <a:cubicBezTo>
                      <a:pt x="810300" y="11796898"/>
                      <a:pt x="751423" y="11747033"/>
                      <a:pt x="740075" y="11678990"/>
                    </a:cubicBezTo>
                    <a:lnTo>
                      <a:pt x="625705" y="10991991"/>
                    </a:lnTo>
                    <a:cubicBezTo>
                      <a:pt x="624364" y="10984089"/>
                      <a:pt x="613075" y="10984089"/>
                      <a:pt x="611735" y="10991991"/>
                    </a:cubicBezTo>
                    <a:lnTo>
                      <a:pt x="497293" y="11678990"/>
                    </a:lnTo>
                    <a:cubicBezTo>
                      <a:pt x="485942" y="11747059"/>
                      <a:pt x="427025" y="11796932"/>
                      <a:pt x="358017" y="11796889"/>
                    </a:cubicBezTo>
                    <a:lnTo>
                      <a:pt x="304183" y="11796889"/>
                    </a:lnTo>
                    <a:cubicBezTo>
                      <a:pt x="294328" y="11796883"/>
                      <a:pt x="284924" y="11792755"/>
                      <a:pt x="278250" y="11785503"/>
                    </a:cubicBezTo>
                    <a:cubicBezTo>
                      <a:pt x="271575" y="11778252"/>
                      <a:pt x="268238" y="11768541"/>
                      <a:pt x="269046" y="11758719"/>
                    </a:cubicBezTo>
                    <a:lnTo>
                      <a:pt x="336427" y="10950222"/>
                    </a:lnTo>
                    <a:lnTo>
                      <a:pt x="399433" y="10509109"/>
                    </a:lnTo>
                  </a:path>
                </a:pathLst>
              </a:custGeom>
              <a:solidFill>
                <a:srgbClr val="598392"/>
              </a:solidFill>
            </p:spPr>
          </p:sp>
          <p:sp>
            <p:nvSpPr>
              <p:cNvPr id="9" name="Freeform 9"/>
              <p:cNvSpPr/>
              <p:nvPr/>
            </p:nvSpPr>
            <p:spPr>
              <a:xfrm>
                <a:off x="1413351" y="9539111"/>
                <a:ext cx="20795227" cy="2257821"/>
              </a:xfrm>
              <a:custGeom>
                <a:avLst/>
                <a:gdLst/>
                <a:ahLst/>
                <a:cxnLst/>
                <a:rect l="l" t="t" r="r" b="b"/>
                <a:pathLst>
                  <a:path w="20795227" h="2257821">
                    <a:moveTo>
                      <a:pt x="618649" y="0"/>
                    </a:moveTo>
                    <a:cubicBezTo>
                      <a:pt x="501749" y="0"/>
                      <a:pt x="406982" y="94767"/>
                      <a:pt x="406982" y="211667"/>
                    </a:cubicBezTo>
                    <a:lnTo>
                      <a:pt x="406982" y="282222"/>
                    </a:lnTo>
                    <a:cubicBezTo>
                      <a:pt x="406982" y="399123"/>
                      <a:pt x="501749" y="493889"/>
                      <a:pt x="618649" y="493889"/>
                    </a:cubicBezTo>
                    <a:cubicBezTo>
                      <a:pt x="735549" y="493889"/>
                      <a:pt x="830316" y="399123"/>
                      <a:pt x="830316" y="282222"/>
                    </a:cubicBezTo>
                    <a:lnTo>
                      <a:pt x="830316" y="211667"/>
                    </a:lnTo>
                    <a:cubicBezTo>
                      <a:pt x="830316" y="94767"/>
                      <a:pt x="735549" y="0"/>
                      <a:pt x="618649" y="0"/>
                    </a:cubicBezTo>
                    <a:moveTo>
                      <a:pt x="399433" y="969998"/>
                    </a:moveTo>
                    <a:cubicBezTo>
                      <a:pt x="400632" y="961884"/>
                      <a:pt x="389202" y="958709"/>
                      <a:pt x="386027" y="966259"/>
                    </a:cubicBezTo>
                    <a:lnTo>
                      <a:pt x="232005" y="1325598"/>
                    </a:lnTo>
                    <a:cubicBezTo>
                      <a:pt x="209748" y="1377518"/>
                      <a:pt x="158672" y="1411162"/>
                      <a:pt x="102182" y="1411111"/>
                    </a:cubicBezTo>
                    <a:lnTo>
                      <a:pt x="37130" y="1411111"/>
                    </a:lnTo>
                    <a:cubicBezTo>
                      <a:pt x="25266" y="1411122"/>
                      <a:pt x="14190" y="1405167"/>
                      <a:pt x="7655" y="1395265"/>
                    </a:cubicBezTo>
                    <a:cubicBezTo>
                      <a:pt x="1120" y="1385363"/>
                      <a:pt x="0" y="1372838"/>
                      <a:pt x="4675" y="1361934"/>
                    </a:cubicBezTo>
                    <a:lnTo>
                      <a:pt x="195316" y="917222"/>
                    </a:lnTo>
                    <a:lnTo>
                      <a:pt x="265448" y="741821"/>
                    </a:lnTo>
                    <a:cubicBezTo>
                      <a:pt x="308318" y="634683"/>
                      <a:pt x="412095" y="564437"/>
                      <a:pt x="527491" y="564444"/>
                    </a:cubicBezTo>
                    <a:lnTo>
                      <a:pt x="709807" y="564444"/>
                    </a:lnTo>
                    <a:cubicBezTo>
                      <a:pt x="825203" y="564437"/>
                      <a:pt x="928980" y="634683"/>
                      <a:pt x="971850" y="741821"/>
                    </a:cubicBezTo>
                    <a:lnTo>
                      <a:pt x="1041982" y="917222"/>
                    </a:lnTo>
                    <a:lnTo>
                      <a:pt x="1232553" y="1361934"/>
                    </a:lnTo>
                    <a:cubicBezTo>
                      <a:pt x="1237228" y="1372838"/>
                      <a:pt x="1236108" y="1385363"/>
                      <a:pt x="1229572" y="1395265"/>
                    </a:cubicBezTo>
                    <a:cubicBezTo>
                      <a:pt x="1223037" y="1405167"/>
                      <a:pt x="1211962" y="1411122"/>
                      <a:pt x="1200097" y="1411111"/>
                    </a:cubicBezTo>
                    <a:lnTo>
                      <a:pt x="1135045" y="1411111"/>
                    </a:lnTo>
                    <a:cubicBezTo>
                      <a:pt x="1078607" y="1411105"/>
                      <a:pt x="1027601" y="1377471"/>
                      <a:pt x="1005364" y="1325598"/>
                    </a:cubicBezTo>
                    <a:lnTo>
                      <a:pt x="851341" y="966259"/>
                    </a:lnTo>
                    <a:cubicBezTo>
                      <a:pt x="848096" y="958709"/>
                      <a:pt x="836736" y="961884"/>
                      <a:pt x="837865" y="969998"/>
                    </a:cubicBezTo>
                    <a:lnTo>
                      <a:pt x="900871" y="1411111"/>
                    </a:lnTo>
                    <a:lnTo>
                      <a:pt x="968252" y="2219608"/>
                    </a:lnTo>
                    <a:cubicBezTo>
                      <a:pt x="969060" y="2229430"/>
                      <a:pt x="965723" y="2239141"/>
                      <a:pt x="959048" y="2246392"/>
                    </a:cubicBezTo>
                    <a:cubicBezTo>
                      <a:pt x="952374" y="2253644"/>
                      <a:pt x="942970" y="2257772"/>
                      <a:pt x="933115" y="2257778"/>
                    </a:cubicBezTo>
                    <a:lnTo>
                      <a:pt x="879281" y="2257778"/>
                    </a:lnTo>
                    <a:cubicBezTo>
                      <a:pt x="810300" y="2257787"/>
                      <a:pt x="751423" y="2207922"/>
                      <a:pt x="740075" y="2139879"/>
                    </a:cubicBezTo>
                    <a:lnTo>
                      <a:pt x="625705" y="1452880"/>
                    </a:lnTo>
                    <a:cubicBezTo>
                      <a:pt x="624364" y="1444978"/>
                      <a:pt x="613075" y="1444978"/>
                      <a:pt x="611734" y="1452880"/>
                    </a:cubicBezTo>
                    <a:lnTo>
                      <a:pt x="497293" y="2139879"/>
                    </a:lnTo>
                    <a:cubicBezTo>
                      <a:pt x="485942" y="2207948"/>
                      <a:pt x="427025" y="2257821"/>
                      <a:pt x="358017" y="2257778"/>
                    </a:cubicBezTo>
                    <a:lnTo>
                      <a:pt x="304183" y="2257778"/>
                    </a:lnTo>
                    <a:cubicBezTo>
                      <a:pt x="294328" y="2257772"/>
                      <a:pt x="284924" y="2253644"/>
                      <a:pt x="278250" y="2246392"/>
                    </a:cubicBezTo>
                    <a:cubicBezTo>
                      <a:pt x="271575" y="2239141"/>
                      <a:pt x="268238" y="2229430"/>
                      <a:pt x="269046" y="2219608"/>
                    </a:cubicBezTo>
                    <a:lnTo>
                      <a:pt x="336427" y="1411111"/>
                    </a:lnTo>
                    <a:lnTo>
                      <a:pt x="399433" y="969998"/>
                    </a:lnTo>
                    <a:moveTo>
                      <a:pt x="2015649" y="0"/>
                    </a:moveTo>
                    <a:cubicBezTo>
                      <a:pt x="1898749" y="0"/>
                      <a:pt x="1803982" y="94767"/>
                      <a:pt x="1803982" y="211667"/>
                    </a:cubicBezTo>
                    <a:lnTo>
                      <a:pt x="1803982" y="282222"/>
                    </a:lnTo>
                    <a:cubicBezTo>
                      <a:pt x="1803982" y="399123"/>
                      <a:pt x="1898749" y="493889"/>
                      <a:pt x="2015649" y="493889"/>
                    </a:cubicBezTo>
                    <a:cubicBezTo>
                      <a:pt x="2132549" y="493889"/>
                      <a:pt x="2227316" y="399123"/>
                      <a:pt x="2227316" y="282222"/>
                    </a:cubicBezTo>
                    <a:lnTo>
                      <a:pt x="2227316" y="211667"/>
                    </a:lnTo>
                    <a:cubicBezTo>
                      <a:pt x="2227316" y="94767"/>
                      <a:pt x="2132549" y="0"/>
                      <a:pt x="2015649" y="0"/>
                    </a:cubicBezTo>
                    <a:moveTo>
                      <a:pt x="1796433" y="969998"/>
                    </a:moveTo>
                    <a:cubicBezTo>
                      <a:pt x="1797632" y="961884"/>
                      <a:pt x="1786202" y="958709"/>
                      <a:pt x="1783027" y="966259"/>
                    </a:cubicBezTo>
                    <a:lnTo>
                      <a:pt x="1629005" y="1325598"/>
                    </a:lnTo>
                    <a:cubicBezTo>
                      <a:pt x="1606748" y="1377518"/>
                      <a:pt x="1555672" y="1411162"/>
                      <a:pt x="1499182" y="1411111"/>
                    </a:cubicBezTo>
                    <a:lnTo>
                      <a:pt x="1434130" y="1411111"/>
                    </a:lnTo>
                    <a:cubicBezTo>
                      <a:pt x="1422266" y="1411122"/>
                      <a:pt x="1411190" y="1405167"/>
                      <a:pt x="1404655" y="1395265"/>
                    </a:cubicBezTo>
                    <a:cubicBezTo>
                      <a:pt x="1398120" y="1385363"/>
                      <a:pt x="1397000" y="1372838"/>
                      <a:pt x="1401675" y="1361934"/>
                    </a:cubicBezTo>
                    <a:lnTo>
                      <a:pt x="1592316" y="917222"/>
                    </a:lnTo>
                    <a:lnTo>
                      <a:pt x="1662448" y="741821"/>
                    </a:lnTo>
                    <a:cubicBezTo>
                      <a:pt x="1705318" y="634683"/>
                      <a:pt x="1809095" y="564437"/>
                      <a:pt x="1924491" y="564444"/>
                    </a:cubicBezTo>
                    <a:lnTo>
                      <a:pt x="2106807" y="564444"/>
                    </a:lnTo>
                    <a:cubicBezTo>
                      <a:pt x="2222203" y="564437"/>
                      <a:pt x="2325980" y="634683"/>
                      <a:pt x="2368850" y="741821"/>
                    </a:cubicBezTo>
                    <a:lnTo>
                      <a:pt x="2438982" y="917222"/>
                    </a:lnTo>
                    <a:lnTo>
                      <a:pt x="2629553" y="1361934"/>
                    </a:lnTo>
                    <a:cubicBezTo>
                      <a:pt x="2634228" y="1372838"/>
                      <a:pt x="2633107" y="1385363"/>
                      <a:pt x="2626572" y="1395265"/>
                    </a:cubicBezTo>
                    <a:cubicBezTo>
                      <a:pt x="2620037" y="1405167"/>
                      <a:pt x="2608962" y="1411122"/>
                      <a:pt x="2597097" y="1411111"/>
                    </a:cubicBezTo>
                    <a:lnTo>
                      <a:pt x="2532045" y="1411111"/>
                    </a:lnTo>
                    <a:cubicBezTo>
                      <a:pt x="2475607" y="1411105"/>
                      <a:pt x="2424601" y="1377471"/>
                      <a:pt x="2402364" y="1325598"/>
                    </a:cubicBezTo>
                    <a:lnTo>
                      <a:pt x="2248341" y="966259"/>
                    </a:lnTo>
                    <a:cubicBezTo>
                      <a:pt x="2245096" y="958709"/>
                      <a:pt x="2233736" y="961884"/>
                      <a:pt x="2234865" y="969998"/>
                    </a:cubicBezTo>
                    <a:lnTo>
                      <a:pt x="2297871" y="1411111"/>
                    </a:lnTo>
                    <a:lnTo>
                      <a:pt x="2365252" y="2219608"/>
                    </a:lnTo>
                    <a:cubicBezTo>
                      <a:pt x="2366060" y="2229430"/>
                      <a:pt x="2362723" y="2239141"/>
                      <a:pt x="2356048" y="2246392"/>
                    </a:cubicBezTo>
                    <a:cubicBezTo>
                      <a:pt x="2349374" y="2253644"/>
                      <a:pt x="2339970" y="2257772"/>
                      <a:pt x="2330115" y="2257778"/>
                    </a:cubicBezTo>
                    <a:lnTo>
                      <a:pt x="2276281" y="2257778"/>
                    </a:lnTo>
                    <a:cubicBezTo>
                      <a:pt x="2207299" y="2257787"/>
                      <a:pt x="2148423" y="2207922"/>
                      <a:pt x="2137075" y="2139879"/>
                    </a:cubicBezTo>
                    <a:lnTo>
                      <a:pt x="2022704" y="1452880"/>
                    </a:lnTo>
                    <a:cubicBezTo>
                      <a:pt x="2021364" y="1444978"/>
                      <a:pt x="2010075" y="1444978"/>
                      <a:pt x="2008735" y="1452880"/>
                    </a:cubicBezTo>
                    <a:lnTo>
                      <a:pt x="1894294" y="2139879"/>
                    </a:lnTo>
                    <a:cubicBezTo>
                      <a:pt x="1882942" y="2207948"/>
                      <a:pt x="1824025" y="2257821"/>
                      <a:pt x="1755017" y="2257778"/>
                    </a:cubicBezTo>
                    <a:lnTo>
                      <a:pt x="1701183" y="2257778"/>
                    </a:lnTo>
                    <a:cubicBezTo>
                      <a:pt x="1691328" y="2257772"/>
                      <a:pt x="1681924" y="2253644"/>
                      <a:pt x="1675250" y="2246392"/>
                    </a:cubicBezTo>
                    <a:cubicBezTo>
                      <a:pt x="1668575" y="2239141"/>
                      <a:pt x="1665238" y="2229430"/>
                      <a:pt x="1666046" y="2219608"/>
                    </a:cubicBezTo>
                    <a:lnTo>
                      <a:pt x="1733427" y="1411111"/>
                    </a:lnTo>
                    <a:lnTo>
                      <a:pt x="1796433" y="969998"/>
                    </a:lnTo>
                    <a:moveTo>
                      <a:pt x="3412649" y="0"/>
                    </a:moveTo>
                    <a:cubicBezTo>
                      <a:pt x="3295749" y="0"/>
                      <a:pt x="3200982" y="94767"/>
                      <a:pt x="3200982" y="211667"/>
                    </a:cubicBezTo>
                    <a:lnTo>
                      <a:pt x="3200982" y="282222"/>
                    </a:lnTo>
                    <a:cubicBezTo>
                      <a:pt x="3200982" y="399123"/>
                      <a:pt x="3295749" y="493889"/>
                      <a:pt x="3412649" y="493889"/>
                    </a:cubicBezTo>
                    <a:cubicBezTo>
                      <a:pt x="3529549" y="493889"/>
                      <a:pt x="3624316" y="399123"/>
                      <a:pt x="3624316" y="282222"/>
                    </a:cubicBezTo>
                    <a:lnTo>
                      <a:pt x="3624316" y="211667"/>
                    </a:lnTo>
                    <a:cubicBezTo>
                      <a:pt x="3624316" y="94767"/>
                      <a:pt x="3529549" y="0"/>
                      <a:pt x="3412649" y="0"/>
                    </a:cubicBezTo>
                    <a:moveTo>
                      <a:pt x="3193433" y="969998"/>
                    </a:moveTo>
                    <a:cubicBezTo>
                      <a:pt x="3194632" y="961884"/>
                      <a:pt x="3183202" y="958709"/>
                      <a:pt x="3180027" y="966259"/>
                    </a:cubicBezTo>
                    <a:lnTo>
                      <a:pt x="3026004" y="1325598"/>
                    </a:lnTo>
                    <a:cubicBezTo>
                      <a:pt x="3003748" y="1377518"/>
                      <a:pt x="2952672" y="1411162"/>
                      <a:pt x="2896182" y="1411111"/>
                    </a:cubicBezTo>
                    <a:lnTo>
                      <a:pt x="2831130" y="1411111"/>
                    </a:lnTo>
                    <a:cubicBezTo>
                      <a:pt x="2819265" y="1411122"/>
                      <a:pt x="2808191" y="1405167"/>
                      <a:pt x="2801655" y="1395265"/>
                    </a:cubicBezTo>
                    <a:cubicBezTo>
                      <a:pt x="2795120" y="1385363"/>
                      <a:pt x="2794000" y="1372838"/>
                      <a:pt x="2798674" y="1361934"/>
                    </a:cubicBezTo>
                    <a:lnTo>
                      <a:pt x="2989316" y="917222"/>
                    </a:lnTo>
                    <a:lnTo>
                      <a:pt x="3059448" y="741821"/>
                    </a:lnTo>
                    <a:cubicBezTo>
                      <a:pt x="3102318" y="634683"/>
                      <a:pt x="3206095" y="564437"/>
                      <a:pt x="3321491" y="564444"/>
                    </a:cubicBezTo>
                    <a:lnTo>
                      <a:pt x="3503807" y="564444"/>
                    </a:lnTo>
                    <a:cubicBezTo>
                      <a:pt x="3619203" y="564437"/>
                      <a:pt x="3722980" y="634683"/>
                      <a:pt x="3765850" y="741821"/>
                    </a:cubicBezTo>
                    <a:lnTo>
                      <a:pt x="3835982" y="917222"/>
                    </a:lnTo>
                    <a:lnTo>
                      <a:pt x="4026553" y="1361934"/>
                    </a:lnTo>
                    <a:cubicBezTo>
                      <a:pt x="4031228" y="1372838"/>
                      <a:pt x="4030107" y="1385363"/>
                      <a:pt x="4023572" y="1395265"/>
                    </a:cubicBezTo>
                    <a:cubicBezTo>
                      <a:pt x="4017037" y="1405167"/>
                      <a:pt x="4005962" y="1411122"/>
                      <a:pt x="3994097" y="1411111"/>
                    </a:cubicBezTo>
                    <a:lnTo>
                      <a:pt x="3929045" y="1411111"/>
                    </a:lnTo>
                    <a:cubicBezTo>
                      <a:pt x="3872607" y="1411105"/>
                      <a:pt x="3821601" y="1377471"/>
                      <a:pt x="3799364" y="1325598"/>
                    </a:cubicBezTo>
                    <a:lnTo>
                      <a:pt x="3645341" y="966259"/>
                    </a:lnTo>
                    <a:cubicBezTo>
                      <a:pt x="3642096" y="958709"/>
                      <a:pt x="3630736" y="961884"/>
                      <a:pt x="3631865" y="969998"/>
                    </a:cubicBezTo>
                    <a:lnTo>
                      <a:pt x="3694871" y="1411111"/>
                    </a:lnTo>
                    <a:lnTo>
                      <a:pt x="3762252" y="2219608"/>
                    </a:lnTo>
                    <a:cubicBezTo>
                      <a:pt x="3763060" y="2229430"/>
                      <a:pt x="3759723" y="2239141"/>
                      <a:pt x="3753048" y="2246392"/>
                    </a:cubicBezTo>
                    <a:cubicBezTo>
                      <a:pt x="3746374" y="2253644"/>
                      <a:pt x="3736970" y="2257772"/>
                      <a:pt x="3727115" y="2257778"/>
                    </a:cubicBezTo>
                    <a:lnTo>
                      <a:pt x="3673281" y="2257778"/>
                    </a:lnTo>
                    <a:cubicBezTo>
                      <a:pt x="3604299" y="2257787"/>
                      <a:pt x="3545423" y="2207922"/>
                      <a:pt x="3534075" y="2139879"/>
                    </a:cubicBezTo>
                    <a:lnTo>
                      <a:pt x="3419704" y="1452880"/>
                    </a:lnTo>
                    <a:cubicBezTo>
                      <a:pt x="3418364" y="1444978"/>
                      <a:pt x="3407075" y="1444978"/>
                      <a:pt x="3405735" y="1452880"/>
                    </a:cubicBezTo>
                    <a:lnTo>
                      <a:pt x="3291294" y="2139879"/>
                    </a:lnTo>
                    <a:cubicBezTo>
                      <a:pt x="3279942" y="2207948"/>
                      <a:pt x="3221025" y="2257821"/>
                      <a:pt x="3152017" y="2257778"/>
                    </a:cubicBezTo>
                    <a:lnTo>
                      <a:pt x="3098183" y="2257778"/>
                    </a:lnTo>
                    <a:cubicBezTo>
                      <a:pt x="3088328" y="2257772"/>
                      <a:pt x="3078924" y="2253644"/>
                      <a:pt x="3072250" y="2246392"/>
                    </a:cubicBezTo>
                    <a:cubicBezTo>
                      <a:pt x="3065575" y="2239141"/>
                      <a:pt x="3062238" y="2229430"/>
                      <a:pt x="3063046" y="2219608"/>
                    </a:cubicBezTo>
                    <a:lnTo>
                      <a:pt x="3130427" y="1411111"/>
                    </a:lnTo>
                    <a:lnTo>
                      <a:pt x="3193433" y="969998"/>
                    </a:lnTo>
                    <a:moveTo>
                      <a:pt x="4809649" y="0"/>
                    </a:moveTo>
                    <a:cubicBezTo>
                      <a:pt x="4692749" y="0"/>
                      <a:pt x="4597982" y="94767"/>
                      <a:pt x="4597982" y="211667"/>
                    </a:cubicBezTo>
                    <a:lnTo>
                      <a:pt x="4597982" y="282222"/>
                    </a:lnTo>
                    <a:cubicBezTo>
                      <a:pt x="4597982" y="399123"/>
                      <a:pt x="4692749" y="493889"/>
                      <a:pt x="4809649" y="493889"/>
                    </a:cubicBezTo>
                    <a:cubicBezTo>
                      <a:pt x="4926549" y="493889"/>
                      <a:pt x="5021316" y="399123"/>
                      <a:pt x="5021316" y="282222"/>
                    </a:cubicBezTo>
                    <a:lnTo>
                      <a:pt x="5021316" y="211667"/>
                    </a:lnTo>
                    <a:cubicBezTo>
                      <a:pt x="5021316" y="94767"/>
                      <a:pt x="4926549" y="0"/>
                      <a:pt x="4809649" y="0"/>
                    </a:cubicBezTo>
                    <a:moveTo>
                      <a:pt x="4590433" y="969998"/>
                    </a:moveTo>
                    <a:cubicBezTo>
                      <a:pt x="4591632" y="961884"/>
                      <a:pt x="4580202" y="958709"/>
                      <a:pt x="4577027" y="966259"/>
                    </a:cubicBezTo>
                    <a:lnTo>
                      <a:pt x="4423004" y="1325598"/>
                    </a:lnTo>
                    <a:cubicBezTo>
                      <a:pt x="4400748" y="1377518"/>
                      <a:pt x="4349672" y="1411162"/>
                      <a:pt x="4293182" y="1411111"/>
                    </a:cubicBezTo>
                    <a:lnTo>
                      <a:pt x="4228130" y="1411111"/>
                    </a:lnTo>
                    <a:cubicBezTo>
                      <a:pt x="4216265" y="1411122"/>
                      <a:pt x="4205191" y="1405167"/>
                      <a:pt x="4198655" y="1395265"/>
                    </a:cubicBezTo>
                    <a:cubicBezTo>
                      <a:pt x="4192120" y="1385363"/>
                      <a:pt x="4191000" y="1372838"/>
                      <a:pt x="4195674" y="1361934"/>
                    </a:cubicBezTo>
                    <a:lnTo>
                      <a:pt x="4386316" y="917222"/>
                    </a:lnTo>
                    <a:lnTo>
                      <a:pt x="4456448" y="741821"/>
                    </a:lnTo>
                    <a:cubicBezTo>
                      <a:pt x="4499318" y="634683"/>
                      <a:pt x="4603095" y="564437"/>
                      <a:pt x="4718491" y="564444"/>
                    </a:cubicBezTo>
                    <a:lnTo>
                      <a:pt x="4900807" y="564444"/>
                    </a:lnTo>
                    <a:cubicBezTo>
                      <a:pt x="5016203" y="564437"/>
                      <a:pt x="5119980" y="634683"/>
                      <a:pt x="5162850" y="741821"/>
                    </a:cubicBezTo>
                    <a:lnTo>
                      <a:pt x="5232982" y="917222"/>
                    </a:lnTo>
                    <a:lnTo>
                      <a:pt x="5423553" y="1361934"/>
                    </a:lnTo>
                    <a:cubicBezTo>
                      <a:pt x="5428228" y="1372838"/>
                      <a:pt x="5427107" y="1385363"/>
                      <a:pt x="5420572" y="1395265"/>
                    </a:cubicBezTo>
                    <a:cubicBezTo>
                      <a:pt x="5414037" y="1405167"/>
                      <a:pt x="5402962" y="1411122"/>
                      <a:pt x="5391097" y="1411111"/>
                    </a:cubicBezTo>
                    <a:lnTo>
                      <a:pt x="5326045" y="1411111"/>
                    </a:lnTo>
                    <a:cubicBezTo>
                      <a:pt x="5269607" y="1411105"/>
                      <a:pt x="5218601" y="1377471"/>
                      <a:pt x="5196364" y="1325598"/>
                    </a:cubicBezTo>
                    <a:lnTo>
                      <a:pt x="5042341" y="966259"/>
                    </a:lnTo>
                    <a:cubicBezTo>
                      <a:pt x="5039096" y="958709"/>
                      <a:pt x="5027736" y="961884"/>
                      <a:pt x="5028865" y="969998"/>
                    </a:cubicBezTo>
                    <a:lnTo>
                      <a:pt x="5091871" y="1411111"/>
                    </a:lnTo>
                    <a:lnTo>
                      <a:pt x="5159252" y="2219608"/>
                    </a:lnTo>
                    <a:cubicBezTo>
                      <a:pt x="5160060" y="2229430"/>
                      <a:pt x="5156722" y="2239141"/>
                      <a:pt x="5150048" y="2246392"/>
                    </a:cubicBezTo>
                    <a:cubicBezTo>
                      <a:pt x="5143374" y="2253644"/>
                      <a:pt x="5133970" y="2257772"/>
                      <a:pt x="5124115" y="2257778"/>
                    </a:cubicBezTo>
                    <a:lnTo>
                      <a:pt x="5070281" y="2257778"/>
                    </a:lnTo>
                    <a:cubicBezTo>
                      <a:pt x="5001299" y="2257787"/>
                      <a:pt x="4942423" y="2207922"/>
                      <a:pt x="4931075" y="2139879"/>
                    </a:cubicBezTo>
                    <a:lnTo>
                      <a:pt x="4816704" y="1452880"/>
                    </a:lnTo>
                    <a:cubicBezTo>
                      <a:pt x="4815364" y="1444978"/>
                      <a:pt x="4804075" y="1444978"/>
                      <a:pt x="4802735" y="1452880"/>
                    </a:cubicBezTo>
                    <a:lnTo>
                      <a:pt x="4688294" y="2139879"/>
                    </a:lnTo>
                    <a:cubicBezTo>
                      <a:pt x="4676942" y="2207948"/>
                      <a:pt x="4618025" y="2257821"/>
                      <a:pt x="4549017" y="2257778"/>
                    </a:cubicBezTo>
                    <a:lnTo>
                      <a:pt x="4495183" y="2257778"/>
                    </a:lnTo>
                    <a:cubicBezTo>
                      <a:pt x="4485328" y="2257772"/>
                      <a:pt x="4475924" y="2253644"/>
                      <a:pt x="4469250" y="2246392"/>
                    </a:cubicBezTo>
                    <a:cubicBezTo>
                      <a:pt x="4462575" y="2239141"/>
                      <a:pt x="4459238" y="2229430"/>
                      <a:pt x="4460046" y="2219608"/>
                    </a:cubicBezTo>
                    <a:lnTo>
                      <a:pt x="4527427" y="1411111"/>
                    </a:lnTo>
                    <a:lnTo>
                      <a:pt x="4590433" y="969998"/>
                    </a:lnTo>
                    <a:moveTo>
                      <a:pt x="6206649" y="0"/>
                    </a:moveTo>
                    <a:cubicBezTo>
                      <a:pt x="6089748" y="0"/>
                      <a:pt x="5994982" y="94767"/>
                      <a:pt x="5994982" y="211667"/>
                    </a:cubicBezTo>
                    <a:lnTo>
                      <a:pt x="5994982" y="282222"/>
                    </a:lnTo>
                    <a:cubicBezTo>
                      <a:pt x="5994982" y="399123"/>
                      <a:pt x="6089748" y="493889"/>
                      <a:pt x="6206649" y="493889"/>
                    </a:cubicBezTo>
                    <a:cubicBezTo>
                      <a:pt x="6323550" y="493889"/>
                      <a:pt x="6418316" y="399123"/>
                      <a:pt x="6418316" y="282222"/>
                    </a:cubicBezTo>
                    <a:lnTo>
                      <a:pt x="6418316" y="211667"/>
                    </a:lnTo>
                    <a:cubicBezTo>
                      <a:pt x="6418316" y="94767"/>
                      <a:pt x="6323550" y="0"/>
                      <a:pt x="6206649" y="0"/>
                    </a:cubicBezTo>
                    <a:moveTo>
                      <a:pt x="5987433" y="969998"/>
                    </a:moveTo>
                    <a:cubicBezTo>
                      <a:pt x="5988632" y="961884"/>
                      <a:pt x="5977203" y="958709"/>
                      <a:pt x="5974028" y="966259"/>
                    </a:cubicBezTo>
                    <a:lnTo>
                      <a:pt x="5820004" y="1325598"/>
                    </a:lnTo>
                    <a:cubicBezTo>
                      <a:pt x="5797748" y="1377518"/>
                      <a:pt x="5746672" y="1411162"/>
                      <a:pt x="5690182" y="1411111"/>
                    </a:cubicBezTo>
                    <a:lnTo>
                      <a:pt x="5625130" y="1411111"/>
                    </a:lnTo>
                    <a:cubicBezTo>
                      <a:pt x="5613266" y="1411122"/>
                      <a:pt x="5602191" y="1405167"/>
                      <a:pt x="5595655" y="1395265"/>
                    </a:cubicBezTo>
                    <a:cubicBezTo>
                      <a:pt x="5589120" y="1385363"/>
                      <a:pt x="5588000" y="1372838"/>
                      <a:pt x="5592675" y="1361934"/>
                    </a:cubicBezTo>
                    <a:lnTo>
                      <a:pt x="5783316" y="917222"/>
                    </a:lnTo>
                    <a:lnTo>
                      <a:pt x="5853448" y="741821"/>
                    </a:lnTo>
                    <a:cubicBezTo>
                      <a:pt x="5896318" y="634683"/>
                      <a:pt x="6000094" y="564437"/>
                      <a:pt x="6115491" y="564444"/>
                    </a:cubicBezTo>
                    <a:lnTo>
                      <a:pt x="6297807" y="564444"/>
                    </a:lnTo>
                    <a:cubicBezTo>
                      <a:pt x="6413204" y="564437"/>
                      <a:pt x="6516980" y="634683"/>
                      <a:pt x="6559850" y="741821"/>
                    </a:cubicBezTo>
                    <a:lnTo>
                      <a:pt x="6629982" y="917222"/>
                    </a:lnTo>
                    <a:lnTo>
                      <a:pt x="6820553" y="1361934"/>
                    </a:lnTo>
                    <a:cubicBezTo>
                      <a:pt x="6825228" y="1372838"/>
                      <a:pt x="6824107" y="1385363"/>
                      <a:pt x="6817572" y="1395265"/>
                    </a:cubicBezTo>
                    <a:cubicBezTo>
                      <a:pt x="6811037" y="1405167"/>
                      <a:pt x="6799962" y="1411122"/>
                      <a:pt x="6788097" y="1411111"/>
                    </a:cubicBezTo>
                    <a:lnTo>
                      <a:pt x="6723045" y="1411111"/>
                    </a:lnTo>
                    <a:cubicBezTo>
                      <a:pt x="6666607" y="1411105"/>
                      <a:pt x="6615601" y="1377471"/>
                      <a:pt x="6593364" y="1325598"/>
                    </a:cubicBezTo>
                    <a:lnTo>
                      <a:pt x="6439341" y="966259"/>
                    </a:lnTo>
                    <a:cubicBezTo>
                      <a:pt x="6436095" y="958709"/>
                      <a:pt x="6424736" y="961884"/>
                      <a:pt x="6425865" y="969998"/>
                    </a:cubicBezTo>
                    <a:lnTo>
                      <a:pt x="6488871" y="1411111"/>
                    </a:lnTo>
                    <a:lnTo>
                      <a:pt x="6556252" y="2219608"/>
                    </a:lnTo>
                    <a:cubicBezTo>
                      <a:pt x="6557060" y="2229430"/>
                      <a:pt x="6553722" y="2239141"/>
                      <a:pt x="6547048" y="2246392"/>
                    </a:cubicBezTo>
                    <a:cubicBezTo>
                      <a:pt x="6540374" y="2253644"/>
                      <a:pt x="6530970" y="2257772"/>
                      <a:pt x="6521115" y="2257778"/>
                    </a:cubicBezTo>
                    <a:lnTo>
                      <a:pt x="6467281" y="2257778"/>
                    </a:lnTo>
                    <a:cubicBezTo>
                      <a:pt x="6398299" y="2257787"/>
                      <a:pt x="6339422" y="2207922"/>
                      <a:pt x="6328075" y="2139879"/>
                    </a:cubicBezTo>
                    <a:lnTo>
                      <a:pt x="6213704" y="1452880"/>
                    </a:lnTo>
                    <a:cubicBezTo>
                      <a:pt x="6212364" y="1444978"/>
                      <a:pt x="6201075" y="1444978"/>
                      <a:pt x="6199735" y="1452880"/>
                    </a:cubicBezTo>
                    <a:lnTo>
                      <a:pt x="6085294" y="2139879"/>
                    </a:lnTo>
                    <a:cubicBezTo>
                      <a:pt x="6073942" y="2207948"/>
                      <a:pt x="6015025" y="2257821"/>
                      <a:pt x="5946017" y="2257778"/>
                    </a:cubicBezTo>
                    <a:lnTo>
                      <a:pt x="5892183" y="2257778"/>
                    </a:lnTo>
                    <a:cubicBezTo>
                      <a:pt x="5882328" y="2257772"/>
                      <a:pt x="5872924" y="2253644"/>
                      <a:pt x="5866250" y="2246392"/>
                    </a:cubicBezTo>
                    <a:cubicBezTo>
                      <a:pt x="5859576" y="2239141"/>
                      <a:pt x="5856238" y="2229430"/>
                      <a:pt x="5857046" y="2219608"/>
                    </a:cubicBezTo>
                    <a:lnTo>
                      <a:pt x="5924427" y="1411111"/>
                    </a:lnTo>
                    <a:lnTo>
                      <a:pt x="5987433" y="969998"/>
                    </a:lnTo>
                    <a:moveTo>
                      <a:pt x="7603649" y="0"/>
                    </a:moveTo>
                    <a:cubicBezTo>
                      <a:pt x="7486748" y="0"/>
                      <a:pt x="7391982" y="94767"/>
                      <a:pt x="7391982" y="211667"/>
                    </a:cubicBezTo>
                    <a:lnTo>
                      <a:pt x="7391982" y="282222"/>
                    </a:lnTo>
                    <a:cubicBezTo>
                      <a:pt x="7391982" y="399123"/>
                      <a:pt x="7486748" y="493889"/>
                      <a:pt x="7603649" y="493889"/>
                    </a:cubicBezTo>
                    <a:cubicBezTo>
                      <a:pt x="7720550" y="493889"/>
                      <a:pt x="7815316" y="399123"/>
                      <a:pt x="7815316" y="282222"/>
                    </a:cubicBezTo>
                    <a:lnTo>
                      <a:pt x="7815316" y="211667"/>
                    </a:lnTo>
                    <a:cubicBezTo>
                      <a:pt x="7815316" y="94767"/>
                      <a:pt x="7720550" y="0"/>
                      <a:pt x="7603649" y="0"/>
                    </a:cubicBezTo>
                    <a:moveTo>
                      <a:pt x="7384433" y="969998"/>
                    </a:moveTo>
                    <a:cubicBezTo>
                      <a:pt x="7385632" y="961884"/>
                      <a:pt x="7374203" y="958709"/>
                      <a:pt x="7371028" y="966259"/>
                    </a:cubicBezTo>
                    <a:lnTo>
                      <a:pt x="7217004" y="1325598"/>
                    </a:lnTo>
                    <a:cubicBezTo>
                      <a:pt x="7194748" y="1377518"/>
                      <a:pt x="7143672" y="1411162"/>
                      <a:pt x="7087182" y="1411111"/>
                    </a:cubicBezTo>
                    <a:lnTo>
                      <a:pt x="7022130" y="1411111"/>
                    </a:lnTo>
                    <a:cubicBezTo>
                      <a:pt x="7010266" y="1411122"/>
                      <a:pt x="6999191" y="1405167"/>
                      <a:pt x="6992655" y="1395265"/>
                    </a:cubicBezTo>
                    <a:cubicBezTo>
                      <a:pt x="6986120" y="1385363"/>
                      <a:pt x="6985000" y="1372838"/>
                      <a:pt x="6989675" y="1361934"/>
                    </a:cubicBezTo>
                    <a:lnTo>
                      <a:pt x="7180316" y="917222"/>
                    </a:lnTo>
                    <a:lnTo>
                      <a:pt x="7250448" y="741821"/>
                    </a:lnTo>
                    <a:cubicBezTo>
                      <a:pt x="7293318" y="634683"/>
                      <a:pt x="7397094" y="564437"/>
                      <a:pt x="7512491" y="564444"/>
                    </a:cubicBezTo>
                    <a:lnTo>
                      <a:pt x="7694807" y="564444"/>
                    </a:lnTo>
                    <a:cubicBezTo>
                      <a:pt x="7810204" y="564437"/>
                      <a:pt x="7913980" y="634683"/>
                      <a:pt x="7956850" y="741821"/>
                    </a:cubicBezTo>
                    <a:lnTo>
                      <a:pt x="8026982" y="917222"/>
                    </a:lnTo>
                    <a:lnTo>
                      <a:pt x="8217553" y="1361934"/>
                    </a:lnTo>
                    <a:cubicBezTo>
                      <a:pt x="8222228" y="1372838"/>
                      <a:pt x="8221107" y="1385363"/>
                      <a:pt x="8214572" y="1395265"/>
                    </a:cubicBezTo>
                    <a:cubicBezTo>
                      <a:pt x="8208037" y="1405167"/>
                      <a:pt x="8196962" y="1411122"/>
                      <a:pt x="8185097" y="1411111"/>
                    </a:cubicBezTo>
                    <a:lnTo>
                      <a:pt x="8120045" y="1411111"/>
                    </a:lnTo>
                    <a:cubicBezTo>
                      <a:pt x="8063607" y="1411105"/>
                      <a:pt x="8012601" y="1377471"/>
                      <a:pt x="7990364" y="1325598"/>
                    </a:cubicBezTo>
                    <a:lnTo>
                      <a:pt x="7836341" y="966259"/>
                    </a:lnTo>
                    <a:cubicBezTo>
                      <a:pt x="7833095" y="958709"/>
                      <a:pt x="7821736" y="961884"/>
                      <a:pt x="7822865" y="969998"/>
                    </a:cubicBezTo>
                    <a:lnTo>
                      <a:pt x="7885871" y="1411111"/>
                    </a:lnTo>
                    <a:lnTo>
                      <a:pt x="7953252" y="2219608"/>
                    </a:lnTo>
                    <a:cubicBezTo>
                      <a:pt x="7954060" y="2229430"/>
                      <a:pt x="7950722" y="2239141"/>
                      <a:pt x="7944048" y="2246392"/>
                    </a:cubicBezTo>
                    <a:cubicBezTo>
                      <a:pt x="7937374" y="2253644"/>
                      <a:pt x="7927970" y="2257772"/>
                      <a:pt x="7918115" y="2257778"/>
                    </a:cubicBezTo>
                    <a:lnTo>
                      <a:pt x="7864281" y="2257778"/>
                    </a:lnTo>
                    <a:cubicBezTo>
                      <a:pt x="7795299" y="2257787"/>
                      <a:pt x="7736422" y="2207922"/>
                      <a:pt x="7725075" y="2139879"/>
                    </a:cubicBezTo>
                    <a:lnTo>
                      <a:pt x="7610704" y="1452880"/>
                    </a:lnTo>
                    <a:cubicBezTo>
                      <a:pt x="7609364" y="1444978"/>
                      <a:pt x="7598075" y="1444978"/>
                      <a:pt x="7596735" y="1452880"/>
                    </a:cubicBezTo>
                    <a:lnTo>
                      <a:pt x="7482294" y="2139879"/>
                    </a:lnTo>
                    <a:cubicBezTo>
                      <a:pt x="7470942" y="2207948"/>
                      <a:pt x="7412025" y="2257821"/>
                      <a:pt x="7343017" y="2257778"/>
                    </a:cubicBezTo>
                    <a:lnTo>
                      <a:pt x="7289183" y="2257778"/>
                    </a:lnTo>
                    <a:cubicBezTo>
                      <a:pt x="7279328" y="2257772"/>
                      <a:pt x="7269924" y="2253644"/>
                      <a:pt x="7263250" y="2246392"/>
                    </a:cubicBezTo>
                    <a:cubicBezTo>
                      <a:pt x="7256576" y="2239141"/>
                      <a:pt x="7253238" y="2229430"/>
                      <a:pt x="7254046" y="2219608"/>
                    </a:cubicBezTo>
                    <a:lnTo>
                      <a:pt x="7321427" y="1411111"/>
                    </a:lnTo>
                    <a:lnTo>
                      <a:pt x="7384433" y="969998"/>
                    </a:lnTo>
                    <a:moveTo>
                      <a:pt x="9000649" y="0"/>
                    </a:moveTo>
                    <a:cubicBezTo>
                      <a:pt x="8883748" y="0"/>
                      <a:pt x="8788982" y="94767"/>
                      <a:pt x="8788982" y="211667"/>
                    </a:cubicBezTo>
                    <a:lnTo>
                      <a:pt x="8788982" y="282222"/>
                    </a:lnTo>
                    <a:cubicBezTo>
                      <a:pt x="8788982" y="399123"/>
                      <a:pt x="8883748" y="493889"/>
                      <a:pt x="9000649" y="493889"/>
                    </a:cubicBezTo>
                    <a:cubicBezTo>
                      <a:pt x="9117550" y="493889"/>
                      <a:pt x="9212316" y="399123"/>
                      <a:pt x="9212316" y="282222"/>
                    </a:cubicBezTo>
                    <a:lnTo>
                      <a:pt x="9212316" y="211667"/>
                    </a:lnTo>
                    <a:cubicBezTo>
                      <a:pt x="9212316" y="94767"/>
                      <a:pt x="9117550" y="0"/>
                      <a:pt x="9000649" y="0"/>
                    </a:cubicBezTo>
                    <a:moveTo>
                      <a:pt x="8781433" y="969998"/>
                    </a:moveTo>
                    <a:cubicBezTo>
                      <a:pt x="8782632" y="961884"/>
                      <a:pt x="8771203" y="958709"/>
                      <a:pt x="8768028" y="966259"/>
                    </a:cubicBezTo>
                    <a:lnTo>
                      <a:pt x="8614004" y="1325598"/>
                    </a:lnTo>
                    <a:cubicBezTo>
                      <a:pt x="8591748" y="1377518"/>
                      <a:pt x="8540672" y="1411162"/>
                      <a:pt x="8484182" y="1411111"/>
                    </a:cubicBezTo>
                    <a:lnTo>
                      <a:pt x="8419130" y="1411111"/>
                    </a:lnTo>
                    <a:cubicBezTo>
                      <a:pt x="8407266" y="1411122"/>
                      <a:pt x="8396191" y="1405167"/>
                      <a:pt x="8389655" y="1395265"/>
                    </a:cubicBezTo>
                    <a:cubicBezTo>
                      <a:pt x="8383120" y="1385363"/>
                      <a:pt x="8382000" y="1372838"/>
                      <a:pt x="8386675" y="1361934"/>
                    </a:cubicBezTo>
                    <a:lnTo>
                      <a:pt x="8577316" y="917222"/>
                    </a:lnTo>
                    <a:lnTo>
                      <a:pt x="8647448" y="741821"/>
                    </a:lnTo>
                    <a:cubicBezTo>
                      <a:pt x="8690318" y="634683"/>
                      <a:pt x="8794094" y="564437"/>
                      <a:pt x="8909491" y="564444"/>
                    </a:cubicBezTo>
                    <a:lnTo>
                      <a:pt x="9091807" y="564444"/>
                    </a:lnTo>
                    <a:cubicBezTo>
                      <a:pt x="9207204" y="564437"/>
                      <a:pt x="9310980" y="634683"/>
                      <a:pt x="9353850" y="741821"/>
                    </a:cubicBezTo>
                    <a:lnTo>
                      <a:pt x="9423982" y="917222"/>
                    </a:lnTo>
                    <a:lnTo>
                      <a:pt x="9614553" y="1361934"/>
                    </a:lnTo>
                    <a:cubicBezTo>
                      <a:pt x="9619228" y="1372838"/>
                      <a:pt x="9618107" y="1385363"/>
                      <a:pt x="9611572" y="1395265"/>
                    </a:cubicBezTo>
                    <a:cubicBezTo>
                      <a:pt x="9605037" y="1405167"/>
                      <a:pt x="9593962" y="1411122"/>
                      <a:pt x="9582097" y="1411111"/>
                    </a:cubicBezTo>
                    <a:lnTo>
                      <a:pt x="9517045" y="1411111"/>
                    </a:lnTo>
                    <a:cubicBezTo>
                      <a:pt x="9460607" y="1411105"/>
                      <a:pt x="9409601" y="1377471"/>
                      <a:pt x="9387364" y="1325598"/>
                    </a:cubicBezTo>
                    <a:lnTo>
                      <a:pt x="9233341" y="966259"/>
                    </a:lnTo>
                    <a:cubicBezTo>
                      <a:pt x="9230095" y="958709"/>
                      <a:pt x="9218736" y="961884"/>
                      <a:pt x="9219865" y="969998"/>
                    </a:cubicBezTo>
                    <a:lnTo>
                      <a:pt x="9282871" y="1411111"/>
                    </a:lnTo>
                    <a:lnTo>
                      <a:pt x="9350252" y="2219608"/>
                    </a:lnTo>
                    <a:cubicBezTo>
                      <a:pt x="9351060" y="2229430"/>
                      <a:pt x="9347722" y="2239141"/>
                      <a:pt x="9341048" y="2246392"/>
                    </a:cubicBezTo>
                    <a:cubicBezTo>
                      <a:pt x="9334374" y="2253644"/>
                      <a:pt x="9324970" y="2257772"/>
                      <a:pt x="9315115" y="2257778"/>
                    </a:cubicBezTo>
                    <a:lnTo>
                      <a:pt x="9261281" y="2257778"/>
                    </a:lnTo>
                    <a:cubicBezTo>
                      <a:pt x="9192299" y="2257787"/>
                      <a:pt x="9133422" y="2207922"/>
                      <a:pt x="9122075" y="2139879"/>
                    </a:cubicBezTo>
                    <a:lnTo>
                      <a:pt x="9007704" y="1452880"/>
                    </a:lnTo>
                    <a:cubicBezTo>
                      <a:pt x="9006364" y="1444978"/>
                      <a:pt x="8995075" y="1444978"/>
                      <a:pt x="8993735" y="1452880"/>
                    </a:cubicBezTo>
                    <a:lnTo>
                      <a:pt x="8879294" y="2139879"/>
                    </a:lnTo>
                    <a:cubicBezTo>
                      <a:pt x="8867942" y="2207948"/>
                      <a:pt x="8809025" y="2257821"/>
                      <a:pt x="8740017" y="2257778"/>
                    </a:cubicBezTo>
                    <a:lnTo>
                      <a:pt x="8686183" y="2257778"/>
                    </a:lnTo>
                    <a:cubicBezTo>
                      <a:pt x="8676328" y="2257772"/>
                      <a:pt x="8666924" y="2253644"/>
                      <a:pt x="8660250" y="2246392"/>
                    </a:cubicBezTo>
                    <a:cubicBezTo>
                      <a:pt x="8653576" y="2239141"/>
                      <a:pt x="8650238" y="2229430"/>
                      <a:pt x="8651046" y="2219608"/>
                    </a:cubicBezTo>
                    <a:lnTo>
                      <a:pt x="8718427" y="1411111"/>
                    </a:lnTo>
                    <a:lnTo>
                      <a:pt x="8781433" y="969998"/>
                    </a:lnTo>
                    <a:moveTo>
                      <a:pt x="10397649" y="0"/>
                    </a:moveTo>
                    <a:cubicBezTo>
                      <a:pt x="10280748" y="0"/>
                      <a:pt x="10185982" y="94767"/>
                      <a:pt x="10185982" y="211667"/>
                    </a:cubicBezTo>
                    <a:lnTo>
                      <a:pt x="10185982" y="282222"/>
                    </a:lnTo>
                    <a:cubicBezTo>
                      <a:pt x="10185982" y="399123"/>
                      <a:pt x="10280748" y="493889"/>
                      <a:pt x="10397649" y="493889"/>
                    </a:cubicBezTo>
                    <a:cubicBezTo>
                      <a:pt x="10514550" y="493889"/>
                      <a:pt x="10609316" y="399123"/>
                      <a:pt x="10609316" y="282222"/>
                    </a:cubicBezTo>
                    <a:lnTo>
                      <a:pt x="10609316" y="211667"/>
                    </a:lnTo>
                    <a:cubicBezTo>
                      <a:pt x="10609316" y="94767"/>
                      <a:pt x="10514550" y="0"/>
                      <a:pt x="10397649" y="0"/>
                    </a:cubicBezTo>
                    <a:moveTo>
                      <a:pt x="10178433" y="969998"/>
                    </a:moveTo>
                    <a:cubicBezTo>
                      <a:pt x="10179632" y="961884"/>
                      <a:pt x="10168203" y="958709"/>
                      <a:pt x="10165028" y="966259"/>
                    </a:cubicBezTo>
                    <a:lnTo>
                      <a:pt x="10011004" y="1325598"/>
                    </a:lnTo>
                    <a:cubicBezTo>
                      <a:pt x="9988748" y="1377518"/>
                      <a:pt x="9937672" y="1411162"/>
                      <a:pt x="9881182" y="1411111"/>
                    </a:cubicBezTo>
                    <a:lnTo>
                      <a:pt x="9816130" y="1411111"/>
                    </a:lnTo>
                    <a:cubicBezTo>
                      <a:pt x="9804266" y="1411122"/>
                      <a:pt x="9793191" y="1405167"/>
                      <a:pt x="9786655" y="1395265"/>
                    </a:cubicBezTo>
                    <a:cubicBezTo>
                      <a:pt x="9780120" y="1385363"/>
                      <a:pt x="9779000" y="1372838"/>
                      <a:pt x="9783675" y="1361934"/>
                    </a:cubicBezTo>
                    <a:lnTo>
                      <a:pt x="9974316" y="917222"/>
                    </a:lnTo>
                    <a:lnTo>
                      <a:pt x="10044448" y="741821"/>
                    </a:lnTo>
                    <a:cubicBezTo>
                      <a:pt x="10087318" y="634683"/>
                      <a:pt x="10191094" y="564437"/>
                      <a:pt x="10306491" y="564444"/>
                    </a:cubicBezTo>
                    <a:lnTo>
                      <a:pt x="10488807" y="564444"/>
                    </a:lnTo>
                    <a:cubicBezTo>
                      <a:pt x="10604204" y="564437"/>
                      <a:pt x="10707980" y="634683"/>
                      <a:pt x="10750850" y="741821"/>
                    </a:cubicBezTo>
                    <a:lnTo>
                      <a:pt x="10820982" y="917222"/>
                    </a:lnTo>
                    <a:lnTo>
                      <a:pt x="11011553" y="1361934"/>
                    </a:lnTo>
                    <a:cubicBezTo>
                      <a:pt x="11016228" y="1372838"/>
                      <a:pt x="11015107" y="1385363"/>
                      <a:pt x="11008572" y="1395265"/>
                    </a:cubicBezTo>
                    <a:cubicBezTo>
                      <a:pt x="11002037" y="1405167"/>
                      <a:pt x="10990962" y="1411122"/>
                      <a:pt x="10979097" y="1411111"/>
                    </a:cubicBezTo>
                    <a:lnTo>
                      <a:pt x="10914045" y="1411111"/>
                    </a:lnTo>
                    <a:cubicBezTo>
                      <a:pt x="10857607" y="1411105"/>
                      <a:pt x="10806601" y="1377471"/>
                      <a:pt x="10784364" y="1325598"/>
                    </a:cubicBezTo>
                    <a:lnTo>
                      <a:pt x="10630341" y="966259"/>
                    </a:lnTo>
                    <a:cubicBezTo>
                      <a:pt x="10627095" y="958709"/>
                      <a:pt x="10615736" y="961884"/>
                      <a:pt x="10616865" y="969998"/>
                    </a:cubicBezTo>
                    <a:lnTo>
                      <a:pt x="10679871" y="1411111"/>
                    </a:lnTo>
                    <a:lnTo>
                      <a:pt x="10747252" y="2219608"/>
                    </a:lnTo>
                    <a:cubicBezTo>
                      <a:pt x="10748060" y="2229430"/>
                      <a:pt x="10744722" y="2239141"/>
                      <a:pt x="10738048" y="2246392"/>
                    </a:cubicBezTo>
                    <a:cubicBezTo>
                      <a:pt x="10731374" y="2253644"/>
                      <a:pt x="10721970" y="2257772"/>
                      <a:pt x="10712115" y="2257778"/>
                    </a:cubicBezTo>
                    <a:lnTo>
                      <a:pt x="10658281" y="2257778"/>
                    </a:lnTo>
                    <a:cubicBezTo>
                      <a:pt x="10589299" y="2257787"/>
                      <a:pt x="10530422" y="2207922"/>
                      <a:pt x="10519075" y="2139879"/>
                    </a:cubicBezTo>
                    <a:lnTo>
                      <a:pt x="10404704" y="1452880"/>
                    </a:lnTo>
                    <a:cubicBezTo>
                      <a:pt x="10403364" y="1444978"/>
                      <a:pt x="10392075" y="1444978"/>
                      <a:pt x="10390735" y="1452880"/>
                    </a:cubicBezTo>
                    <a:lnTo>
                      <a:pt x="10276294" y="2139879"/>
                    </a:lnTo>
                    <a:cubicBezTo>
                      <a:pt x="10264942" y="2207948"/>
                      <a:pt x="10206025" y="2257821"/>
                      <a:pt x="10137017" y="2257778"/>
                    </a:cubicBezTo>
                    <a:lnTo>
                      <a:pt x="10083183" y="2257778"/>
                    </a:lnTo>
                    <a:cubicBezTo>
                      <a:pt x="10073328" y="2257772"/>
                      <a:pt x="10063924" y="2253644"/>
                      <a:pt x="10057250" y="2246392"/>
                    </a:cubicBezTo>
                    <a:cubicBezTo>
                      <a:pt x="10050576" y="2239141"/>
                      <a:pt x="10047238" y="2229430"/>
                      <a:pt x="10048046" y="2219608"/>
                    </a:cubicBezTo>
                    <a:lnTo>
                      <a:pt x="10115427" y="1411111"/>
                    </a:lnTo>
                    <a:lnTo>
                      <a:pt x="10178433" y="969998"/>
                    </a:lnTo>
                    <a:moveTo>
                      <a:pt x="11794649" y="0"/>
                    </a:moveTo>
                    <a:cubicBezTo>
                      <a:pt x="11677749" y="0"/>
                      <a:pt x="11582982" y="94767"/>
                      <a:pt x="11582982" y="211667"/>
                    </a:cubicBezTo>
                    <a:lnTo>
                      <a:pt x="11582982" y="282222"/>
                    </a:lnTo>
                    <a:cubicBezTo>
                      <a:pt x="11582982" y="399123"/>
                      <a:pt x="11677749" y="493889"/>
                      <a:pt x="11794649" y="493889"/>
                    </a:cubicBezTo>
                    <a:cubicBezTo>
                      <a:pt x="11911549" y="493889"/>
                      <a:pt x="12006315" y="399123"/>
                      <a:pt x="12006315" y="282222"/>
                    </a:cubicBezTo>
                    <a:lnTo>
                      <a:pt x="12006315" y="211667"/>
                    </a:lnTo>
                    <a:cubicBezTo>
                      <a:pt x="12006315" y="94767"/>
                      <a:pt x="11911549" y="0"/>
                      <a:pt x="11794649" y="0"/>
                    </a:cubicBezTo>
                    <a:moveTo>
                      <a:pt x="11575433" y="969998"/>
                    </a:moveTo>
                    <a:cubicBezTo>
                      <a:pt x="11576632" y="961884"/>
                      <a:pt x="11565203" y="958709"/>
                      <a:pt x="11562028" y="966259"/>
                    </a:cubicBezTo>
                    <a:lnTo>
                      <a:pt x="11408004" y="1325598"/>
                    </a:lnTo>
                    <a:cubicBezTo>
                      <a:pt x="11385748" y="1377518"/>
                      <a:pt x="11334672" y="1411162"/>
                      <a:pt x="11278182" y="1411111"/>
                    </a:cubicBezTo>
                    <a:lnTo>
                      <a:pt x="11213130" y="1411111"/>
                    </a:lnTo>
                    <a:cubicBezTo>
                      <a:pt x="11201266" y="1411122"/>
                      <a:pt x="11190191" y="1405167"/>
                      <a:pt x="11183655" y="1395265"/>
                    </a:cubicBezTo>
                    <a:cubicBezTo>
                      <a:pt x="11177120" y="1385363"/>
                      <a:pt x="11176000" y="1372838"/>
                      <a:pt x="11180675" y="1361934"/>
                    </a:cubicBezTo>
                    <a:lnTo>
                      <a:pt x="11371316" y="917222"/>
                    </a:lnTo>
                    <a:lnTo>
                      <a:pt x="11441448" y="741821"/>
                    </a:lnTo>
                    <a:cubicBezTo>
                      <a:pt x="11484318" y="634683"/>
                      <a:pt x="11588094" y="564437"/>
                      <a:pt x="11703492" y="564444"/>
                    </a:cubicBezTo>
                    <a:lnTo>
                      <a:pt x="11885806" y="564444"/>
                    </a:lnTo>
                    <a:cubicBezTo>
                      <a:pt x="12001204" y="564437"/>
                      <a:pt x="12104980" y="634683"/>
                      <a:pt x="12147851" y="741821"/>
                    </a:cubicBezTo>
                    <a:lnTo>
                      <a:pt x="12217983" y="917222"/>
                    </a:lnTo>
                    <a:lnTo>
                      <a:pt x="12408553" y="1361934"/>
                    </a:lnTo>
                    <a:cubicBezTo>
                      <a:pt x="12413227" y="1372838"/>
                      <a:pt x="12412107" y="1385363"/>
                      <a:pt x="12405573" y="1395265"/>
                    </a:cubicBezTo>
                    <a:cubicBezTo>
                      <a:pt x="12399037" y="1405167"/>
                      <a:pt x="12387962" y="1411122"/>
                      <a:pt x="12376097" y="1411111"/>
                    </a:cubicBezTo>
                    <a:lnTo>
                      <a:pt x="12311045" y="1411111"/>
                    </a:lnTo>
                    <a:cubicBezTo>
                      <a:pt x="12254607" y="1411105"/>
                      <a:pt x="12203601" y="1377471"/>
                      <a:pt x="12181363" y="1325598"/>
                    </a:cubicBezTo>
                    <a:lnTo>
                      <a:pt x="12027342" y="966259"/>
                    </a:lnTo>
                    <a:cubicBezTo>
                      <a:pt x="12024095" y="958709"/>
                      <a:pt x="12012736" y="961884"/>
                      <a:pt x="12013865" y="969998"/>
                    </a:cubicBezTo>
                    <a:lnTo>
                      <a:pt x="12076872" y="1411111"/>
                    </a:lnTo>
                    <a:lnTo>
                      <a:pt x="12144252" y="2219608"/>
                    </a:lnTo>
                    <a:cubicBezTo>
                      <a:pt x="12145060" y="2229430"/>
                      <a:pt x="12141722" y="2239141"/>
                      <a:pt x="12135048" y="2246392"/>
                    </a:cubicBezTo>
                    <a:cubicBezTo>
                      <a:pt x="12128374" y="2253644"/>
                      <a:pt x="12118970" y="2257772"/>
                      <a:pt x="12109115" y="2257778"/>
                    </a:cubicBezTo>
                    <a:lnTo>
                      <a:pt x="12055281" y="2257778"/>
                    </a:lnTo>
                    <a:cubicBezTo>
                      <a:pt x="11986299" y="2257787"/>
                      <a:pt x="11927422" y="2207922"/>
                      <a:pt x="11916076" y="2139879"/>
                    </a:cubicBezTo>
                    <a:lnTo>
                      <a:pt x="11801704" y="1452880"/>
                    </a:lnTo>
                    <a:cubicBezTo>
                      <a:pt x="11800363" y="1444978"/>
                      <a:pt x="11789076" y="1444978"/>
                      <a:pt x="11787735" y="1452880"/>
                    </a:cubicBezTo>
                    <a:lnTo>
                      <a:pt x="11673294" y="2139879"/>
                    </a:lnTo>
                    <a:cubicBezTo>
                      <a:pt x="11661942" y="2207948"/>
                      <a:pt x="11603025" y="2257821"/>
                      <a:pt x="11534017" y="2257778"/>
                    </a:cubicBezTo>
                    <a:lnTo>
                      <a:pt x="11480183" y="2257778"/>
                    </a:lnTo>
                    <a:cubicBezTo>
                      <a:pt x="11470328" y="2257772"/>
                      <a:pt x="11460924" y="2253644"/>
                      <a:pt x="11454250" y="2246392"/>
                    </a:cubicBezTo>
                    <a:cubicBezTo>
                      <a:pt x="11447576" y="2239141"/>
                      <a:pt x="11444239" y="2229430"/>
                      <a:pt x="11445046" y="2219608"/>
                    </a:cubicBezTo>
                    <a:lnTo>
                      <a:pt x="11512427" y="1411111"/>
                    </a:lnTo>
                    <a:lnTo>
                      <a:pt x="11575433" y="969998"/>
                    </a:lnTo>
                    <a:moveTo>
                      <a:pt x="13191649" y="0"/>
                    </a:moveTo>
                    <a:cubicBezTo>
                      <a:pt x="13074749" y="0"/>
                      <a:pt x="12979983" y="94767"/>
                      <a:pt x="12979983" y="211667"/>
                    </a:cubicBezTo>
                    <a:lnTo>
                      <a:pt x="12979983" y="282222"/>
                    </a:lnTo>
                    <a:cubicBezTo>
                      <a:pt x="12979983" y="399123"/>
                      <a:pt x="13074749" y="493889"/>
                      <a:pt x="13191649" y="493889"/>
                    </a:cubicBezTo>
                    <a:cubicBezTo>
                      <a:pt x="13308549" y="493889"/>
                      <a:pt x="13403315" y="399123"/>
                      <a:pt x="13403315" y="282222"/>
                    </a:cubicBezTo>
                    <a:lnTo>
                      <a:pt x="13403315" y="211667"/>
                    </a:lnTo>
                    <a:cubicBezTo>
                      <a:pt x="13403315" y="94767"/>
                      <a:pt x="13308549" y="0"/>
                      <a:pt x="13191649" y="0"/>
                    </a:cubicBezTo>
                    <a:moveTo>
                      <a:pt x="12972433" y="969998"/>
                    </a:moveTo>
                    <a:cubicBezTo>
                      <a:pt x="12973633" y="961884"/>
                      <a:pt x="12962203" y="958709"/>
                      <a:pt x="12959028" y="966259"/>
                    </a:cubicBezTo>
                    <a:lnTo>
                      <a:pt x="12805004" y="1325598"/>
                    </a:lnTo>
                    <a:cubicBezTo>
                      <a:pt x="12782748" y="1377518"/>
                      <a:pt x="12731672" y="1411162"/>
                      <a:pt x="12675183" y="1411111"/>
                    </a:cubicBezTo>
                    <a:lnTo>
                      <a:pt x="12610129" y="1411111"/>
                    </a:lnTo>
                    <a:cubicBezTo>
                      <a:pt x="12598265" y="1411122"/>
                      <a:pt x="12587190" y="1405167"/>
                      <a:pt x="12580655" y="1395265"/>
                    </a:cubicBezTo>
                    <a:cubicBezTo>
                      <a:pt x="12574119" y="1385363"/>
                      <a:pt x="12573000" y="1372838"/>
                      <a:pt x="12577674" y="1361934"/>
                    </a:cubicBezTo>
                    <a:lnTo>
                      <a:pt x="12768315" y="917222"/>
                    </a:lnTo>
                    <a:lnTo>
                      <a:pt x="12838447" y="741821"/>
                    </a:lnTo>
                    <a:cubicBezTo>
                      <a:pt x="12881318" y="634683"/>
                      <a:pt x="12985094" y="564437"/>
                      <a:pt x="13100492" y="564444"/>
                    </a:cubicBezTo>
                    <a:lnTo>
                      <a:pt x="13282806" y="564444"/>
                    </a:lnTo>
                    <a:cubicBezTo>
                      <a:pt x="13398204" y="564437"/>
                      <a:pt x="13501980" y="634683"/>
                      <a:pt x="13544851" y="741821"/>
                    </a:cubicBezTo>
                    <a:lnTo>
                      <a:pt x="13614983" y="917222"/>
                    </a:lnTo>
                    <a:lnTo>
                      <a:pt x="13805553" y="1361934"/>
                    </a:lnTo>
                    <a:cubicBezTo>
                      <a:pt x="13810227" y="1372838"/>
                      <a:pt x="13809107" y="1385363"/>
                      <a:pt x="13802573" y="1395265"/>
                    </a:cubicBezTo>
                    <a:cubicBezTo>
                      <a:pt x="13796037" y="1405167"/>
                      <a:pt x="13784962" y="1411122"/>
                      <a:pt x="13773097" y="1411111"/>
                    </a:cubicBezTo>
                    <a:lnTo>
                      <a:pt x="13708045" y="1411111"/>
                    </a:lnTo>
                    <a:cubicBezTo>
                      <a:pt x="13651607" y="1411105"/>
                      <a:pt x="13600601" y="1377471"/>
                      <a:pt x="13578363" y="1325598"/>
                    </a:cubicBezTo>
                    <a:lnTo>
                      <a:pt x="13424342" y="966259"/>
                    </a:lnTo>
                    <a:cubicBezTo>
                      <a:pt x="13421095" y="958709"/>
                      <a:pt x="13409736" y="961884"/>
                      <a:pt x="13410865" y="969998"/>
                    </a:cubicBezTo>
                    <a:lnTo>
                      <a:pt x="13473872" y="1411111"/>
                    </a:lnTo>
                    <a:lnTo>
                      <a:pt x="13541252" y="2219608"/>
                    </a:lnTo>
                    <a:cubicBezTo>
                      <a:pt x="13542060" y="2229430"/>
                      <a:pt x="13538722" y="2239141"/>
                      <a:pt x="13532048" y="2246392"/>
                    </a:cubicBezTo>
                    <a:cubicBezTo>
                      <a:pt x="13525374" y="2253644"/>
                      <a:pt x="13515970" y="2257772"/>
                      <a:pt x="13506115" y="2257778"/>
                    </a:cubicBezTo>
                    <a:lnTo>
                      <a:pt x="13452281" y="2257778"/>
                    </a:lnTo>
                    <a:cubicBezTo>
                      <a:pt x="13383299" y="2257787"/>
                      <a:pt x="13324422" y="2207922"/>
                      <a:pt x="13313076" y="2139879"/>
                    </a:cubicBezTo>
                    <a:lnTo>
                      <a:pt x="13198704" y="1452880"/>
                    </a:lnTo>
                    <a:cubicBezTo>
                      <a:pt x="13197363" y="1444978"/>
                      <a:pt x="13186076" y="1444978"/>
                      <a:pt x="13184735" y="1452880"/>
                    </a:cubicBezTo>
                    <a:lnTo>
                      <a:pt x="13070294" y="2139879"/>
                    </a:lnTo>
                    <a:cubicBezTo>
                      <a:pt x="13058942" y="2207948"/>
                      <a:pt x="13000025" y="2257821"/>
                      <a:pt x="12931017" y="2257778"/>
                    </a:cubicBezTo>
                    <a:lnTo>
                      <a:pt x="12877183" y="2257778"/>
                    </a:lnTo>
                    <a:cubicBezTo>
                      <a:pt x="12867328" y="2257772"/>
                      <a:pt x="12857925" y="2253644"/>
                      <a:pt x="12851250" y="2246392"/>
                    </a:cubicBezTo>
                    <a:cubicBezTo>
                      <a:pt x="12844576" y="2239141"/>
                      <a:pt x="12841238" y="2229430"/>
                      <a:pt x="12842047" y="2219608"/>
                    </a:cubicBezTo>
                    <a:lnTo>
                      <a:pt x="12909427" y="1411111"/>
                    </a:lnTo>
                    <a:lnTo>
                      <a:pt x="12972433" y="969998"/>
                    </a:lnTo>
                    <a:moveTo>
                      <a:pt x="14588649" y="0"/>
                    </a:moveTo>
                    <a:cubicBezTo>
                      <a:pt x="14471749" y="0"/>
                      <a:pt x="14376983" y="94767"/>
                      <a:pt x="14376983" y="211667"/>
                    </a:cubicBezTo>
                    <a:lnTo>
                      <a:pt x="14376983" y="282222"/>
                    </a:lnTo>
                    <a:cubicBezTo>
                      <a:pt x="14376983" y="399123"/>
                      <a:pt x="14471749" y="493889"/>
                      <a:pt x="14588649" y="493889"/>
                    </a:cubicBezTo>
                    <a:cubicBezTo>
                      <a:pt x="14705549" y="493889"/>
                      <a:pt x="14800315" y="399123"/>
                      <a:pt x="14800315" y="282222"/>
                    </a:cubicBezTo>
                    <a:lnTo>
                      <a:pt x="14800315" y="211667"/>
                    </a:lnTo>
                    <a:cubicBezTo>
                      <a:pt x="14800315" y="94767"/>
                      <a:pt x="14705549" y="0"/>
                      <a:pt x="14588649" y="0"/>
                    </a:cubicBezTo>
                    <a:moveTo>
                      <a:pt x="14369433" y="969998"/>
                    </a:moveTo>
                    <a:cubicBezTo>
                      <a:pt x="14370633" y="961884"/>
                      <a:pt x="14359203" y="958709"/>
                      <a:pt x="14356028" y="966259"/>
                    </a:cubicBezTo>
                    <a:lnTo>
                      <a:pt x="14202004" y="1325598"/>
                    </a:lnTo>
                    <a:cubicBezTo>
                      <a:pt x="14179748" y="1377518"/>
                      <a:pt x="14128672" y="1411162"/>
                      <a:pt x="14072183" y="1411111"/>
                    </a:cubicBezTo>
                    <a:lnTo>
                      <a:pt x="14007129" y="1411111"/>
                    </a:lnTo>
                    <a:cubicBezTo>
                      <a:pt x="13995265" y="1411122"/>
                      <a:pt x="13984190" y="1405167"/>
                      <a:pt x="13977655" y="1395265"/>
                    </a:cubicBezTo>
                    <a:cubicBezTo>
                      <a:pt x="13971119" y="1385363"/>
                      <a:pt x="13970000" y="1372838"/>
                      <a:pt x="13974674" y="1361934"/>
                    </a:cubicBezTo>
                    <a:lnTo>
                      <a:pt x="14165315" y="917222"/>
                    </a:lnTo>
                    <a:lnTo>
                      <a:pt x="14235447" y="741821"/>
                    </a:lnTo>
                    <a:cubicBezTo>
                      <a:pt x="14278318" y="634683"/>
                      <a:pt x="14382094" y="564437"/>
                      <a:pt x="14497492" y="564444"/>
                    </a:cubicBezTo>
                    <a:lnTo>
                      <a:pt x="14679806" y="564444"/>
                    </a:lnTo>
                    <a:cubicBezTo>
                      <a:pt x="14795204" y="564437"/>
                      <a:pt x="14898980" y="634683"/>
                      <a:pt x="14941851" y="741821"/>
                    </a:cubicBezTo>
                    <a:lnTo>
                      <a:pt x="15011983" y="917222"/>
                    </a:lnTo>
                    <a:lnTo>
                      <a:pt x="15202553" y="1361934"/>
                    </a:lnTo>
                    <a:cubicBezTo>
                      <a:pt x="15207227" y="1372838"/>
                      <a:pt x="15206107" y="1385363"/>
                      <a:pt x="15199573" y="1395265"/>
                    </a:cubicBezTo>
                    <a:cubicBezTo>
                      <a:pt x="15193037" y="1405167"/>
                      <a:pt x="15181962" y="1411122"/>
                      <a:pt x="15170097" y="1411111"/>
                    </a:cubicBezTo>
                    <a:lnTo>
                      <a:pt x="15105045" y="1411111"/>
                    </a:lnTo>
                    <a:cubicBezTo>
                      <a:pt x="15048607" y="1411105"/>
                      <a:pt x="14997601" y="1377471"/>
                      <a:pt x="14975363" y="1325598"/>
                    </a:cubicBezTo>
                    <a:lnTo>
                      <a:pt x="14821342" y="966259"/>
                    </a:lnTo>
                    <a:cubicBezTo>
                      <a:pt x="14818095" y="958709"/>
                      <a:pt x="14806736" y="961884"/>
                      <a:pt x="14807865" y="969998"/>
                    </a:cubicBezTo>
                    <a:lnTo>
                      <a:pt x="14870872" y="1411111"/>
                    </a:lnTo>
                    <a:lnTo>
                      <a:pt x="14938252" y="2219608"/>
                    </a:lnTo>
                    <a:cubicBezTo>
                      <a:pt x="14939060" y="2229430"/>
                      <a:pt x="14935722" y="2239141"/>
                      <a:pt x="14929048" y="2246392"/>
                    </a:cubicBezTo>
                    <a:cubicBezTo>
                      <a:pt x="14922374" y="2253644"/>
                      <a:pt x="14912970" y="2257772"/>
                      <a:pt x="14903115" y="2257778"/>
                    </a:cubicBezTo>
                    <a:lnTo>
                      <a:pt x="14849281" y="2257778"/>
                    </a:lnTo>
                    <a:cubicBezTo>
                      <a:pt x="14780299" y="2257787"/>
                      <a:pt x="14721422" y="2207922"/>
                      <a:pt x="14710076" y="2139879"/>
                    </a:cubicBezTo>
                    <a:lnTo>
                      <a:pt x="14595704" y="1452880"/>
                    </a:lnTo>
                    <a:cubicBezTo>
                      <a:pt x="14594363" y="1444978"/>
                      <a:pt x="14583076" y="1444978"/>
                      <a:pt x="14581735" y="1452880"/>
                    </a:cubicBezTo>
                    <a:lnTo>
                      <a:pt x="14467294" y="2139879"/>
                    </a:lnTo>
                    <a:cubicBezTo>
                      <a:pt x="14455942" y="2207948"/>
                      <a:pt x="14397025" y="2257821"/>
                      <a:pt x="14328017" y="2257778"/>
                    </a:cubicBezTo>
                    <a:lnTo>
                      <a:pt x="14274183" y="2257778"/>
                    </a:lnTo>
                    <a:cubicBezTo>
                      <a:pt x="14264328" y="2257772"/>
                      <a:pt x="14254925" y="2253644"/>
                      <a:pt x="14248250" y="2246392"/>
                    </a:cubicBezTo>
                    <a:cubicBezTo>
                      <a:pt x="14241576" y="2239141"/>
                      <a:pt x="14238238" y="2229430"/>
                      <a:pt x="14239047" y="2219608"/>
                    </a:cubicBezTo>
                    <a:lnTo>
                      <a:pt x="14306427" y="1411111"/>
                    </a:lnTo>
                    <a:lnTo>
                      <a:pt x="14369433" y="969998"/>
                    </a:lnTo>
                    <a:moveTo>
                      <a:pt x="15985649" y="0"/>
                    </a:moveTo>
                    <a:cubicBezTo>
                      <a:pt x="15868749" y="0"/>
                      <a:pt x="15773983" y="94767"/>
                      <a:pt x="15773983" y="211667"/>
                    </a:cubicBezTo>
                    <a:lnTo>
                      <a:pt x="15773983" y="282222"/>
                    </a:lnTo>
                    <a:cubicBezTo>
                      <a:pt x="15773983" y="399123"/>
                      <a:pt x="15868749" y="493889"/>
                      <a:pt x="15985649" y="493889"/>
                    </a:cubicBezTo>
                    <a:cubicBezTo>
                      <a:pt x="16102549" y="493889"/>
                      <a:pt x="16197315" y="399123"/>
                      <a:pt x="16197315" y="282222"/>
                    </a:cubicBezTo>
                    <a:lnTo>
                      <a:pt x="16197315" y="211667"/>
                    </a:lnTo>
                    <a:cubicBezTo>
                      <a:pt x="16197315" y="94767"/>
                      <a:pt x="16102549" y="0"/>
                      <a:pt x="15985649" y="0"/>
                    </a:cubicBezTo>
                    <a:moveTo>
                      <a:pt x="15766433" y="969998"/>
                    </a:moveTo>
                    <a:cubicBezTo>
                      <a:pt x="15767633" y="961884"/>
                      <a:pt x="15756203" y="958709"/>
                      <a:pt x="15753028" y="966259"/>
                    </a:cubicBezTo>
                    <a:lnTo>
                      <a:pt x="15599004" y="1325598"/>
                    </a:lnTo>
                    <a:cubicBezTo>
                      <a:pt x="15576748" y="1377518"/>
                      <a:pt x="15525672" y="1411162"/>
                      <a:pt x="15469183" y="1411111"/>
                    </a:cubicBezTo>
                    <a:lnTo>
                      <a:pt x="15404129" y="1411111"/>
                    </a:lnTo>
                    <a:cubicBezTo>
                      <a:pt x="15392265" y="1411122"/>
                      <a:pt x="15381190" y="1405167"/>
                      <a:pt x="15374655" y="1395265"/>
                    </a:cubicBezTo>
                    <a:cubicBezTo>
                      <a:pt x="15368119" y="1385363"/>
                      <a:pt x="15367000" y="1372838"/>
                      <a:pt x="15371674" y="1361934"/>
                    </a:cubicBezTo>
                    <a:lnTo>
                      <a:pt x="15562315" y="917222"/>
                    </a:lnTo>
                    <a:lnTo>
                      <a:pt x="15632447" y="741821"/>
                    </a:lnTo>
                    <a:cubicBezTo>
                      <a:pt x="15675318" y="634683"/>
                      <a:pt x="15779094" y="564437"/>
                      <a:pt x="15894492" y="564444"/>
                    </a:cubicBezTo>
                    <a:lnTo>
                      <a:pt x="16076806" y="564444"/>
                    </a:lnTo>
                    <a:cubicBezTo>
                      <a:pt x="16192204" y="564437"/>
                      <a:pt x="16295980" y="634683"/>
                      <a:pt x="16338851" y="741821"/>
                    </a:cubicBezTo>
                    <a:lnTo>
                      <a:pt x="16408983" y="917222"/>
                    </a:lnTo>
                    <a:lnTo>
                      <a:pt x="16599553" y="1361934"/>
                    </a:lnTo>
                    <a:cubicBezTo>
                      <a:pt x="16604227" y="1372838"/>
                      <a:pt x="16603107" y="1385363"/>
                      <a:pt x="16596573" y="1395265"/>
                    </a:cubicBezTo>
                    <a:cubicBezTo>
                      <a:pt x="16590037" y="1405167"/>
                      <a:pt x="16578962" y="1411122"/>
                      <a:pt x="16567097" y="1411111"/>
                    </a:cubicBezTo>
                    <a:lnTo>
                      <a:pt x="16502045" y="1411111"/>
                    </a:lnTo>
                    <a:cubicBezTo>
                      <a:pt x="16445607" y="1411105"/>
                      <a:pt x="16394601" y="1377471"/>
                      <a:pt x="16372363" y="1325598"/>
                    </a:cubicBezTo>
                    <a:lnTo>
                      <a:pt x="16218342" y="966259"/>
                    </a:lnTo>
                    <a:cubicBezTo>
                      <a:pt x="16215095" y="958709"/>
                      <a:pt x="16203736" y="961884"/>
                      <a:pt x="16204865" y="969998"/>
                    </a:cubicBezTo>
                    <a:lnTo>
                      <a:pt x="16267872" y="1411111"/>
                    </a:lnTo>
                    <a:lnTo>
                      <a:pt x="16335252" y="2219608"/>
                    </a:lnTo>
                    <a:cubicBezTo>
                      <a:pt x="16336060" y="2229430"/>
                      <a:pt x="16332722" y="2239141"/>
                      <a:pt x="16326048" y="2246392"/>
                    </a:cubicBezTo>
                    <a:cubicBezTo>
                      <a:pt x="16319374" y="2253644"/>
                      <a:pt x="16309970" y="2257772"/>
                      <a:pt x="16300115" y="2257778"/>
                    </a:cubicBezTo>
                    <a:lnTo>
                      <a:pt x="16246281" y="2257778"/>
                    </a:lnTo>
                    <a:cubicBezTo>
                      <a:pt x="16177299" y="2257787"/>
                      <a:pt x="16118422" y="2207922"/>
                      <a:pt x="16107076" y="2139879"/>
                    </a:cubicBezTo>
                    <a:lnTo>
                      <a:pt x="15992704" y="1452880"/>
                    </a:lnTo>
                    <a:cubicBezTo>
                      <a:pt x="15991363" y="1444978"/>
                      <a:pt x="15980076" y="1444978"/>
                      <a:pt x="15978735" y="1452880"/>
                    </a:cubicBezTo>
                    <a:lnTo>
                      <a:pt x="15864294" y="2139879"/>
                    </a:lnTo>
                    <a:cubicBezTo>
                      <a:pt x="15852942" y="2207948"/>
                      <a:pt x="15794025" y="2257821"/>
                      <a:pt x="15725017" y="2257778"/>
                    </a:cubicBezTo>
                    <a:lnTo>
                      <a:pt x="15671183" y="2257778"/>
                    </a:lnTo>
                    <a:cubicBezTo>
                      <a:pt x="15661328" y="2257772"/>
                      <a:pt x="15651925" y="2253644"/>
                      <a:pt x="15645250" y="2246392"/>
                    </a:cubicBezTo>
                    <a:cubicBezTo>
                      <a:pt x="15638576" y="2239141"/>
                      <a:pt x="15635238" y="2229430"/>
                      <a:pt x="15636047" y="2219608"/>
                    </a:cubicBezTo>
                    <a:lnTo>
                      <a:pt x="15703427" y="1411111"/>
                    </a:lnTo>
                    <a:lnTo>
                      <a:pt x="15766433" y="969998"/>
                    </a:lnTo>
                    <a:moveTo>
                      <a:pt x="17382649" y="0"/>
                    </a:moveTo>
                    <a:cubicBezTo>
                      <a:pt x="17265749" y="0"/>
                      <a:pt x="17170983" y="94767"/>
                      <a:pt x="17170983" y="211667"/>
                    </a:cubicBezTo>
                    <a:lnTo>
                      <a:pt x="17170983" y="282222"/>
                    </a:lnTo>
                    <a:cubicBezTo>
                      <a:pt x="17170983" y="399123"/>
                      <a:pt x="17265749" y="493889"/>
                      <a:pt x="17382649" y="493889"/>
                    </a:cubicBezTo>
                    <a:cubicBezTo>
                      <a:pt x="17499549" y="493889"/>
                      <a:pt x="17594315" y="399123"/>
                      <a:pt x="17594315" y="282222"/>
                    </a:cubicBezTo>
                    <a:lnTo>
                      <a:pt x="17594315" y="211667"/>
                    </a:lnTo>
                    <a:cubicBezTo>
                      <a:pt x="17594315" y="94767"/>
                      <a:pt x="17499549" y="0"/>
                      <a:pt x="17382649" y="0"/>
                    </a:cubicBezTo>
                    <a:moveTo>
                      <a:pt x="17163433" y="969998"/>
                    </a:moveTo>
                    <a:cubicBezTo>
                      <a:pt x="17164633" y="961884"/>
                      <a:pt x="17153203" y="958709"/>
                      <a:pt x="17150028" y="966259"/>
                    </a:cubicBezTo>
                    <a:lnTo>
                      <a:pt x="16996004" y="1325598"/>
                    </a:lnTo>
                    <a:cubicBezTo>
                      <a:pt x="16973748" y="1377518"/>
                      <a:pt x="16922672" y="1411162"/>
                      <a:pt x="16866183" y="1411111"/>
                    </a:cubicBezTo>
                    <a:lnTo>
                      <a:pt x="16801129" y="1411111"/>
                    </a:lnTo>
                    <a:cubicBezTo>
                      <a:pt x="16789265" y="1411122"/>
                      <a:pt x="16778190" y="1405167"/>
                      <a:pt x="16771655" y="1395265"/>
                    </a:cubicBezTo>
                    <a:cubicBezTo>
                      <a:pt x="16765119" y="1385363"/>
                      <a:pt x="16764000" y="1372838"/>
                      <a:pt x="16768674" y="1361934"/>
                    </a:cubicBezTo>
                    <a:lnTo>
                      <a:pt x="16959315" y="917222"/>
                    </a:lnTo>
                    <a:lnTo>
                      <a:pt x="17029447" y="741821"/>
                    </a:lnTo>
                    <a:cubicBezTo>
                      <a:pt x="17072318" y="634683"/>
                      <a:pt x="17176094" y="564437"/>
                      <a:pt x="17291492" y="564444"/>
                    </a:cubicBezTo>
                    <a:lnTo>
                      <a:pt x="17473806" y="564444"/>
                    </a:lnTo>
                    <a:cubicBezTo>
                      <a:pt x="17589204" y="564437"/>
                      <a:pt x="17692980" y="634683"/>
                      <a:pt x="17735851" y="741821"/>
                    </a:cubicBezTo>
                    <a:lnTo>
                      <a:pt x="17805983" y="917222"/>
                    </a:lnTo>
                    <a:lnTo>
                      <a:pt x="17996553" y="1361934"/>
                    </a:lnTo>
                    <a:cubicBezTo>
                      <a:pt x="18001227" y="1372838"/>
                      <a:pt x="18000107" y="1385363"/>
                      <a:pt x="17993573" y="1395265"/>
                    </a:cubicBezTo>
                    <a:cubicBezTo>
                      <a:pt x="17987037" y="1405167"/>
                      <a:pt x="17975962" y="1411122"/>
                      <a:pt x="17964097" y="1411111"/>
                    </a:cubicBezTo>
                    <a:lnTo>
                      <a:pt x="17899045" y="1411111"/>
                    </a:lnTo>
                    <a:cubicBezTo>
                      <a:pt x="17842607" y="1411105"/>
                      <a:pt x="17791601" y="1377471"/>
                      <a:pt x="17769363" y="1325598"/>
                    </a:cubicBezTo>
                    <a:lnTo>
                      <a:pt x="17615342" y="966259"/>
                    </a:lnTo>
                    <a:cubicBezTo>
                      <a:pt x="17612095" y="958709"/>
                      <a:pt x="17600736" y="961884"/>
                      <a:pt x="17601865" y="969998"/>
                    </a:cubicBezTo>
                    <a:lnTo>
                      <a:pt x="17664872" y="1411111"/>
                    </a:lnTo>
                    <a:lnTo>
                      <a:pt x="17732252" y="2219608"/>
                    </a:lnTo>
                    <a:cubicBezTo>
                      <a:pt x="17733060" y="2229430"/>
                      <a:pt x="17729722" y="2239141"/>
                      <a:pt x="17723048" y="2246392"/>
                    </a:cubicBezTo>
                    <a:cubicBezTo>
                      <a:pt x="17716374" y="2253644"/>
                      <a:pt x="17706970" y="2257772"/>
                      <a:pt x="17697115" y="2257778"/>
                    </a:cubicBezTo>
                    <a:lnTo>
                      <a:pt x="17643281" y="2257778"/>
                    </a:lnTo>
                    <a:cubicBezTo>
                      <a:pt x="17574299" y="2257787"/>
                      <a:pt x="17515422" y="2207922"/>
                      <a:pt x="17504076" y="2139879"/>
                    </a:cubicBezTo>
                    <a:lnTo>
                      <a:pt x="17389704" y="1452880"/>
                    </a:lnTo>
                    <a:cubicBezTo>
                      <a:pt x="17388363" y="1444978"/>
                      <a:pt x="17377076" y="1444978"/>
                      <a:pt x="17375735" y="1452880"/>
                    </a:cubicBezTo>
                    <a:lnTo>
                      <a:pt x="17261294" y="2139879"/>
                    </a:lnTo>
                    <a:cubicBezTo>
                      <a:pt x="17249942" y="2207948"/>
                      <a:pt x="17191025" y="2257821"/>
                      <a:pt x="17122017" y="2257778"/>
                    </a:cubicBezTo>
                    <a:lnTo>
                      <a:pt x="17068183" y="2257778"/>
                    </a:lnTo>
                    <a:cubicBezTo>
                      <a:pt x="17058328" y="2257772"/>
                      <a:pt x="17048925" y="2253644"/>
                      <a:pt x="17042250" y="2246392"/>
                    </a:cubicBezTo>
                    <a:cubicBezTo>
                      <a:pt x="17035576" y="2239141"/>
                      <a:pt x="17032238" y="2229430"/>
                      <a:pt x="17033047" y="2219608"/>
                    </a:cubicBezTo>
                    <a:lnTo>
                      <a:pt x="17100427" y="1411111"/>
                    </a:lnTo>
                    <a:lnTo>
                      <a:pt x="17163433" y="969998"/>
                    </a:lnTo>
                    <a:moveTo>
                      <a:pt x="18779649" y="0"/>
                    </a:moveTo>
                    <a:cubicBezTo>
                      <a:pt x="18662749" y="0"/>
                      <a:pt x="18567983" y="94767"/>
                      <a:pt x="18567983" y="211667"/>
                    </a:cubicBezTo>
                    <a:lnTo>
                      <a:pt x="18567983" y="282222"/>
                    </a:lnTo>
                    <a:cubicBezTo>
                      <a:pt x="18567983" y="399123"/>
                      <a:pt x="18662749" y="493889"/>
                      <a:pt x="18779649" y="493889"/>
                    </a:cubicBezTo>
                    <a:cubicBezTo>
                      <a:pt x="18896549" y="493889"/>
                      <a:pt x="18991315" y="399123"/>
                      <a:pt x="18991315" y="282222"/>
                    </a:cubicBezTo>
                    <a:lnTo>
                      <a:pt x="18991315" y="211667"/>
                    </a:lnTo>
                    <a:cubicBezTo>
                      <a:pt x="18991315" y="94767"/>
                      <a:pt x="18896549" y="0"/>
                      <a:pt x="18779649" y="0"/>
                    </a:cubicBezTo>
                    <a:moveTo>
                      <a:pt x="18560433" y="969998"/>
                    </a:moveTo>
                    <a:cubicBezTo>
                      <a:pt x="18561633" y="961884"/>
                      <a:pt x="18550203" y="958709"/>
                      <a:pt x="18547028" y="966259"/>
                    </a:cubicBezTo>
                    <a:lnTo>
                      <a:pt x="18393004" y="1325598"/>
                    </a:lnTo>
                    <a:cubicBezTo>
                      <a:pt x="18370748" y="1377518"/>
                      <a:pt x="18319672" y="1411162"/>
                      <a:pt x="18263183" y="1411111"/>
                    </a:cubicBezTo>
                    <a:lnTo>
                      <a:pt x="18198129" y="1411111"/>
                    </a:lnTo>
                    <a:cubicBezTo>
                      <a:pt x="18186265" y="1411122"/>
                      <a:pt x="18175190" y="1405167"/>
                      <a:pt x="18168655" y="1395265"/>
                    </a:cubicBezTo>
                    <a:cubicBezTo>
                      <a:pt x="18162119" y="1385363"/>
                      <a:pt x="18161000" y="1372838"/>
                      <a:pt x="18165674" y="1361934"/>
                    </a:cubicBezTo>
                    <a:lnTo>
                      <a:pt x="18356315" y="917222"/>
                    </a:lnTo>
                    <a:lnTo>
                      <a:pt x="18426447" y="741821"/>
                    </a:lnTo>
                    <a:cubicBezTo>
                      <a:pt x="18469318" y="634683"/>
                      <a:pt x="18573094" y="564437"/>
                      <a:pt x="18688492" y="564444"/>
                    </a:cubicBezTo>
                    <a:lnTo>
                      <a:pt x="18870806" y="564444"/>
                    </a:lnTo>
                    <a:cubicBezTo>
                      <a:pt x="18986204" y="564437"/>
                      <a:pt x="19089980" y="634683"/>
                      <a:pt x="19132851" y="741821"/>
                    </a:cubicBezTo>
                    <a:lnTo>
                      <a:pt x="19202983" y="917222"/>
                    </a:lnTo>
                    <a:lnTo>
                      <a:pt x="19393553" y="1361934"/>
                    </a:lnTo>
                    <a:cubicBezTo>
                      <a:pt x="19398227" y="1372838"/>
                      <a:pt x="19397107" y="1385363"/>
                      <a:pt x="19390573" y="1395265"/>
                    </a:cubicBezTo>
                    <a:cubicBezTo>
                      <a:pt x="19384037" y="1405167"/>
                      <a:pt x="19372962" y="1411122"/>
                      <a:pt x="19361097" y="1411111"/>
                    </a:cubicBezTo>
                    <a:lnTo>
                      <a:pt x="19296045" y="1411111"/>
                    </a:lnTo>
                    <a:cubicBezTo>
                      <a:pt x="19239607" y="1411105"/>
                      <a:pt x="19188601" y="1377471"/>
                      <a:pt x="19166363" y="1325598"/>
                    </a:cubicBezTo>
                    <a:lnTo>
                      <a:pt x="19012342" y="966259"/>
                    </a:lnTo>
                    <a:cubicBezTo>
                      <a:pt x="19009095" y="958709"/>
                      <a:pt x="18997736" y="961884"/>
                      <a:pt x="18998865" y="969998"/>
                    </a:cubicBezTo>
                    <a:lnTo>
                      <a:pt x="19061872" y="1411111"/>
                    </a:lnTo>
                    <a:lnTo>
                      <a:pt x="19129252" y="2219608"/>
                    </a:lnTo>
                    <a:cubicBezTo>
                      <a:pt x="19130060" y="2229430"/>
                      <a:pt x="19126722" y="2239141"/>
                      <a:pt x="19120048" y="2246392"/>
                    </a:cubicBezTo>
                    <a:cubicBezTo>
                      <a:pt x="19113374" y="2253644"/>
                      <a:pt x="19103970" y="2257772"/>
                      <a:pt x="19094115" y="2257778"/>
                    </a:cubicBezTo>
                    <a:lnTo>
                      <a:pt x="19040281" y="2257778"/>
                    </a:lnTo>
                    <a:cubicBezTo>
                      <a:pt x="18971299" y="2257787"/>
                      <a:pt x="18912422" y="2207922"/>
                      <a:pt x="18901076" y="2139879"/>
                    </a:cubicBezTo>
                    <a:lnTo>
                      <a:pt x="18786704" y="1452880"/>
                    </a:lnTo>
                    <a:cubicBezTo>
                      <a:pt x="18785363" y="1444978"/>
                      <a:pt x="18774076" y="1444978"/>
                      <a:pt x="18772735" y="1452880"/>
                    </a:cubicBezTo>
                    <a:lnTo>
                      <a:pt x="18658294" y="2139879"/>
                    </a:lnTo>
                    <a:cubicBezTo>
                      <a:pt x="18646942" y="2207948"/>
                      <a:pt x="18588025" y="2257821"/>
                      <a:pt x="18519017" y="2257778"/>
                    </a:cubicBezTo>
                    <a:lnTo>
                      <a:pt x="18465183" y="2257778"/>
                    </a:lnTo>
                    <a:cubicBezTo>
                      <a:pt x="18455328" y="2257772"/>
                      <a:pt x="18445925" y="2253644"/>
                      <a:pt x="18439250" y="2246392"/>
                    </a:cubicBezTo>
                    <a:cubicBezTo>
                      <a:pt x="18432576" y="2239141"/>
                      <a:pt x="18429238" y="2229430"/>
                      <a:pt x="18430047" y="2219608"/>
                    </a:cubicBezTo>
                    <a:lnTo>
                      <a:pt x="18497427" y="1411111"/>
                    </a:lnTo>
                    <a:lnTo>
                      <a:pt x="18560433" y="969998"/>
                    </a:lnTo>
                    <a:moveTo>
                      <a:pt x="20176649" y="0"/>
                    </a:moveTo>
                    <a:cubicBezTo>
                      <a:pt x="20059749" y="0"/>
                      <a:pt x="19964983" y="94767"/>
                      <a:pt x="19964983" y="211667"/>
                    </a:cubicBezTo>
                    <a:lnTo>
                      <a:pt x="19964983" y="282222"/>
                    </a:lnTo>
                    <a:cubicBezTo>
                      <a:pt x="19964983" y="399123"/>
                      <a:pt x="20059749" y="493889"/>
                      <a:pt x="20176649" y="493889"/>
                    </a:cubicBezTo>
                    <a:cubicBezTo>
                      <a:pt x="20293549" y="493889"/>
                      <a:pt x="20388315" y="399123"/>
                      <a:pt x="20388315" y="282222"/>
                    </a:cubicBezTo>
                    <a:lnTo>
                      <a:pt x="20388315" y="211667"/>
                    </a:lnTo>
                    <a:cubicBezTo>
                      <a:pt x="20388315" y="94767"/>
                      <a:pt x="20293549" y="0"/>
                      <a:pt x="20176649" y="0"/>
                    </a:cubicBezTo>
                    <a:moveTo>
                      <a:pt x="19957433" y="969998"/>
                    </a:moveTo>
                    <a:cubicBezTo>
                      <a:pt x="19958633" y="961884"/>
                      <a:pt x="19947203" y="958709"/>
                      <a:pt x="19944028" y="966259"/>
                    </a:cubicBezTo>
                    <a:lnTo>
                      <a:pt x="19790004" y="1325598"/>
                    </a:lnTo>
                    <a:cubicBezTo>
                      <a:pt x="19767748" y="1377518"/>
                      <a:pt x="19716672" y="1411162"/>
                      <a:pt x="19660183" y="1411111"/>
                    </a:cubicBezTo>
                    <a:lnTo>
                      <a:pt x="19595129" y="1411111"/>
                    </a:lnTo>
                    <a:cubicBezTo>
                      <a:pt x="19583265" y="1411122"/>
                      <a:pt x="19572190" y="1405167"/>
                      <a:pt x="19565655" y="1395265"/>
                    </a:cubicBezTo>
                    <a:cubicBezTo>
                      <a:pt x="19559119" y="1385363"/>
                      <a:pt x="19558000" y="1372838"/>
                      <a:pt x="19562674" y="1361934"/>
                    </a:cubicBezTo>
                    <a:lnTo>
                      <a:pt x="19753315" y="917222"/>
                    </a:lnTo>
                    <a:lnTo>
                      <a:pt x="19823447" y="741821"/>
                    </a:lnTo>
                    <a:cubicBezTo>
                      <a:pt x="19866318" y="634683"/>
                      <a:pt x="19970094" y="564437"/>
                      <a:pt x="20085492" y="564444"/>
                    </a:cubicBezTo>
                    <a:lnTo>
                      <a:pt x="20267806" y="564444"/>
                    </a:lnTo>
                    <a:cubicBezTo>
                      <a:pt x="20383204" y="564437"/>
                      <a:pt x="20486980" y="634683"/>
                      <a:pt x="20529851" y="741821"/>
                    </a:cubicBezTo>
                    <a:lnTo>
                      <a:pt x="20599983" y="917222"/>
                    </a:lnTo>
                    <a:lnTo>
                      <a:pt x="20790553" y="1361934"/>
                    </a:lnTo>
                    <a:cubicBezTo>
                      <a:pt x="20795227" y="1372838"/>
                      <a:pt x="20794107" y="1385363"/>
                      <a:pt x="20787573" y="1395265"/>
                    </a:cubicBezTo>
                    <a:cubicBezTo>
                      <a:pt x="20781037" y="1405167"/>
                      <a:pt x="20769962" y="1411122"/>
                      <a:pt x="20758097" y="1411111"/>
                    </a:cubicBezTo>
                    <a:lnTo>
                      <a:pt x="20693045" y="1411111"/>
                    </a:lnTo>
                    <a:cubicBezTo>
                      <a:pt x="20636607" y="1411105"/>
                      <a:pt x="20585601" y="1377471"/>
                      <a:pt x="20563363" y="1325598"/>
                    </a:cubicBezTo>
                    <a:lnTo>
                      <a:pt x="20409342" y="966259"/>
                    </a:lnTo>
                    <a:cubicBezTo>
                      <a:pt x="20406095" y="958709"/>
                      <a:pt x="20394736" y="961884"/>
                      <a:pt x="20395865" y="969998"/>
                    </a:cubicBezTo>
                    <a:lnTo>
                      <a:pt x="20458872" y="1411111"/>
                    </a:lnTo>
                    <a:lnTo>
                      <a:pt x="20526252" y="2219608"/>
                    </a:lnTo>
                    <a:cubicBezTo>
                      <a:pt x="20527060" y="2229430"/>
                      <a:pt x="20523722" y="2239141"/>
                      <a:pt x="20517048" y="2246392"/>
                    </a:cubicBezTo>
                    <a:cubicBezTo>
                      <a:pt x="20510374" y="2253644"/>
                      <a:pt x="20500970" y="2257772"/>
                      <a:pt x="20491115" y="2257778"/>
                    </a:cubicBezTo>
                    <a:lnTo>
                      <a:pt x="20437281" y="2257778"/>
                    </a:lnTo>
                    <a:cubicBezTo>
                      <a:pt x="20368299" y="2257787"/>
                      <a:pt x="20309422" y="2207922"/>
                      <a:pt x="20298076" y="2139879"/>
                    </a:cubicBezTo>
                    <a:lnTo>
                      <a:pt x="20183704" y="1452880"/>
                    </a:lnTo>
                    <a:cubicBezTo>
                      <a:pt x="20182363" y="1444978"/>
                      <a:pt x="20171076" y="1444978"/>
                      <a:pt x="20169735" y="1452880"/>
                    </a:cubicBezTo>
                    <a:lnTo>
                      <a:pt x="20055294" y="2139879"/>
                    </a:lnTo>
                    <a:cubicBezTo>
                      <a:pt x="20043942" y="2207948"/>
                      <a:pt x="19985025" y="2257821"/>
                      <a:pt x="19916017" y="2257778"/>
                    </a:cubicBezTo>
                    <a:lnTo>
                      <a:pt x="19862183" y="2257778"/>
                    </a:lnTo>
                    <a:cubicBezTo>
                      <a:pt x="19852328" y="2257772"/>
                      <a:pt x="19842925" y="2253644"/>
                      <a:pt x="19836250" y="2246392"/>
                    </a:cubicBezTo>
                    <a:cubicBezTo>
                      <a:pt x="19829576" y="2239141"/>
                      <a:pt x="19826238" y="2229430"/>
                      <a:pt x="19827047" y="2219608"/>
                    </a:cubicBezTo>
                    <a:lnTo>
                      <a:pt x="19894427" y="1411111"/>
                    </a:lnTo>
                    <a:lnTo>
                      <a:pt x="19957433" y="969998"/>
                    </a:lnTo>
                  </a:path>
                </a:pathLst>
              </a:custGeom>
              <a:solidFill>
                <a:srgbClr val="F47BE2"/>
              </a:solidFill>
            </p:spPr>
          </p:sp>
        </p:grpSp>
      </p:grpSp>
      <p:grpSp>
        <p:nvGrpSpPr>
          <p:cNvPr id="10" name="Group 10"/>
          <p:cNvGrpSpPr/>
          <p:nvPr/>
        </p:nvGrpSpPr>
        <p:grpSpPr>
          <a:xfrm>
            <a:off x="14018397" y="2948586"/>
            <a:ext cx="2122870" cy="2551981"/>
            <a:chOff x="0" y="0"/>
            <a:chExt cx="2830494" cy="3402642"/>
          </a:xfrm>
        </p:grpSpPr>
        <p:sp>
          <p:nvSpPr>
            <p:cNvPr id="11" name="TextBox 11"/>
            <p:cNvSpPr txBox="1"/>
            <p:nvPr/>
          </p:nvSpPr>
          <p:spPr>
            <a:xfrm>
              <a:off x="0" y="1592781"/>
              <a:ext cx="2830494" cy="1809860"/>
            </a:xfrm>
            <a:prstGeom prst="rect">
              <a:avLst/>
            </a:prstGeom>
          </p:spPr>
          <p:txBody>
            <a:bodyPr lIns="0" tIns="0" rIns="0" bIns="0" rtlCol="0" anchor="t">
              <a:spAutoFit/>
            </a:bodyPr>
            <a:lstStyle/>
            <a:p>
              <a:pPr>
                <a:lnSpc>
                  <a:spcPts val="2751"/>
                </a:lnSpc>
              </a:pPr>
              <a:r>
                <a:rPr lang="en-US" sz="1965">
                  <a:solidFill>
                    <a:srgbClr val="598392"/>
                  </a:solidFill>
                  <a:latin typeface="Roboto"/>
                </a:rPr>
                <a:t>Teritoriālo struktūrvienību un nodaļu nodarbinātie</a:t>
              </a:r>
            </a:p>
          </p:txBody>
        </p:sp>
        <p:sp>
          <p:nvSpPr>
            <p:cNvPr id="12" name="TextBox 12"/>
            <p:cNvSpPr txBox="1"/>
            <p:nvPr/>
          </p:nvSpPr>
          <p:spPr>
            <a:xfrm>
              <a:off x="0" y="238125"/>
              <a:ext cx="2120877" cy="1290996"/>
            </a:xfrm>
            <a:prstGeom prst="rect">
              <a:avLst/>
            </a:prstGeom>
          </p:spPr>
          <p:txBody>
            <a:bodyPr lIns="0" tIns="0" rIns="0" bIns="0" rtlCol="0" anchor="t">
              <a:spAutoFit/>
            </a:bodyPr>
            <a:lstStyle/>
            <a:p>
              <a:pPr>
                <a:lnSpc>
                  <a:spcPts val="6448"/>
                </a:lnSpc>
              </a:pPr>
              <a:r>
                <a:rPr lang="en-US" sz="7586">
                  <a:solidFill>
                    <a:srgbClr val="598392"/>
                  </a:solidFill>
                  <a:latin typeface="Bebas Neue"/>
                </a:rPr>
                <a:t>85%</a:t>
              </a:r>
            </a:p>
          </p:txBody>
        </p:sp>
      </p:grpSp>
      <p:sp>
        <p:nvSpPr>
          <p:cNvPr id="13" name="AutoShape 13"/>
          <p:cNvSpPr/>
          <p:nvPr/>
        </p:nvSpPr>
        <p:spPr>
          <a:xfrm rot="-20841">
            <a:off x="11782452" y="4056026"/>
            <a:ext cx="1325737" cy="0"/>
          </a:xfrm>
          <a:prstGeom prst="line">
            <a:avLst/>
          </a:prstGeom>
          <a:ln w="19050" cap="rnd">
            <a:solidFill>
              <a:srgbClr val="598392"/>
            </a:solidFill>
            <a:prstDash val="sysDash"/>
            <a:headEnd type="none" w="sm" len="sm"/>
            <a:tailEnd type="none" w="sm" len="sm"/>
          </a:ln>
        </p:spPr>
      </p:sp>
      <p:grpSp>
        <p:nvGrpSpPr>
          <p:cNvPr id="14" name="Group 14"/>
          <p:cNvGrpSpPr/>
          <p:nvPr/>
        </p:nvGrpSpPr>
        <p:grpSpPr>
          <a:xfrm>
            <a:off x="14018397" y="6037049"/>
            <a:ext cx="2122870" cy="1866181"/>
            <a:chOff x="0" y="0"/>
            <a:chExt cx="2830494" cy="2488242"/>
          </a:xfrm>
        </p:grpSpPr>
        <p:sp>
          <p:nvSpPr>
            <p:cNvPr id="15" name="TextBox 15"/>
            <p:cNvSpPr txBox="1"/>
            <p:nvPr/>
          </p:nvSpPr>
          <p:spPr>
            <a:xfrm>
              <a:off x="0" y="1592781"/>
              <a:ext cx="2830494" cy="895460"/>
            </a:xfrm>
            <a:prstGeom prst="rect">
              <a:avLst/>
            </a:prstGeom>
          </p:spPr>
          <p:txBody>
            <a:bodyPr lIns="0" tIns="0" rIns="0" bIns="0" rtlCol="0" anchor="t">
              <a:spAutoFit/>
            </a:bodyPr>
            <a:lstStyle/>
            <a:p>
              <a:pPr>
                <a:lnSpc>
                  <a:spcPts val="2751"/>
                </a:lnSpc>
              </a:pPr>
              <a:r>
                <a:rPr lang="en-US" sz="1965">
                  <a:solidFill>
                    <a:srgbClr val="CB6CE6"/>
                  </a:solidFill>
                  <a:latin typeface="Roboto"/>
                </a:rPr>
                <a:t>Centrālajā aparātā nodarbinātie</a:t>
              </a:r>
            </a:p>
          </p:txBody>
        </p:sp>
        <p:sp>
          <p:nvSpPr>
            <p:cNvPr id="16" name="TextBox 16"/>
            <p:cNvSpPr txBox="1"/>
            <p:nvPr/>
          </p:nvSpPr>
          <p:spPr>
            <a:xfrm>
              <a:off x="0" y="238125"/>
              <a:ext cx="2120877" cy="1290996"/>
            </a:xfrm>
            <a:prstGeom prst="rect">
              <a:avLst/>
            </a:prstGeom>
          </p:spPr>
          <p:txBody>
            <a:bodyPr lIns="0" tIns="0" rIns="0" bIns="0" rtlCol="0" anchor="t">
              <a:spAutoFit/>
            </a:bodyPr>
            <a:lstStyle/>
            <a:p>
              <a:pPr>
                <a:lnSpc>
                  <a:spcPts val="6448"/>
                </a:lnSpc>
              </a:pPr>
              <a:r>
                <a:rPr lang="en-US" sz="7586">
                  <a:solidFill>
                    <a:srgbClr val="CB6CE6"/>
                  </a:solidFill>
                  <a:latin typeface="Bebas Neue"/>
                </a:rPr>
                <a:t>15%</a:t>
              </a:r>
            </a:p>
          </p:txBody>
        </p:sp>
      </p:grpSp>
      <p:sp>
        <p:nvSpPr>
          <p:cNvPr id="17" name="AutoShape 17"/>
          <p:cNvSpPr/>
          <p:nvPr/>
        </p:nvSpPr>
        <p:spPr>
          <a:xfrm rot="-20843">
            <a:off x="11782452" y="6831672"/>
            <a:ext cx="1325621" cy="0"/>
          </a:xfrm>
          <a:prstGeom prst="line">
            <a:avLst/>
          </a:prstGeom>
          <a:ln w="19050" cap="rnd">
            <a:solidFill>
              <a:srgbClr val="CB6CE6"/>
            </a:solidFill>
            <a:prstDash val="sysDash"/>
            <a:headEnd type="none" w="sm" len="sm"/>
            <a:tailEnd type="none" w="sm" len="sm"/>
          </a:ln>
        </p:spPr>
      </p:sp>
      <p:sp>
        <p:nvSpPr>
          <p:cNvPr id="18" name="TextBox 18"/>
          <p:cNvSpPr txBox="1"/>
          <p:nvPr/>
        </p:nvSpPr>
        <p:spPr>
          <a:xfrm>
            <a:off x="3328647" y="8727990"/>
            <a:ext cx="10323287" cy="530310"/>
          </a:xfrm>
          <a:prstGeom prst="rect">
            <a:avLst/>
          </a:prstGeom>
        </p:spPr>
        <p:txBody>
          <a:bodyPr lIns="0" tIns="0" rIns="0" bIns="0" rtlCol="0" anchor="t">
            <a:spAutoFit/>
          </a:bodyPr>
          <a:lstStyle/>
          <a:p>
            <a:pPr algn="ctr">
              <a:lnSpc>
                <a:spcPts val="4370"/>
              </a:lnSpc>
            </a:pPr>
            <a:r>
              <a:rPr lang="en-US" sz="3121" dirty="0">
                <a:solidFill>
                  <a:schemeClr val="accent4">
                    <a:lumMod val="50000"/>
                  </a:schemeClr>
                </a:solidFill>
                <a:latin typeface="Montserrat Semi-Bold"/>
              </a:rPr>
              <a:t>Amata vietas - 422 </a:t>
            </a:r>
            <a:r>
              <a:rPr lang="lv-LV" sz="3121" dirty="0">
                <a:solidFill>
                  <a:srgbClr val="FF0000"/>
                </a:solidFill>
                <a:latin typeface="Montserrat Semi-Bold"/>
              </a:rPr>
              <a:t>(+5)</a:t>
            </a:r>
            <a:endParaRPr lang="en-US" sz="3121" dirty="0">
              <a:solidFill>
                <a:srgbClr val="FF0000"/>
              </a:solidFill>
              <a:latin typeface="Montserrat Semi-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0EF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7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21257">
            <a:off x="6463472" y="-10178934"/>
            <a:ext cx="12199733" cy="12199733"/>
          </a:xfrm>
          <a:prstGeom prst="rect">
            <a:avLst/>
          </a:prstGeom>
        </p:spPr>
      </p:pic>
      <p:pic>
        <p:nvPicPr>
          <p:cNvPr id="3" name="Picture 3"/>
          <p:cNvPicPr>
            <a:picLocks noChangeAspect="1"/>
          </p:cNvPicPr>
          <p:nvPr/>
        </p:nvPicPr>
        <p:blipFill>
          <a:blip r:embed="rId4">
            <a:alphaModFix amt="47000"/>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708834">
            <a:off x="9614724" y="3549876"/>
            <a:ext cx="15289153" cy="15289153"/>
          </a:xfrm>
          <a:prstGeom prst="rect">
            <a:avLst/>
          </a:prstGeom>
        </p:spPr>
      </p:pic>
      <p:pic>
        <p:nvPicPr>
          <p:cNvPr id="4" name="Picture 4"/>
          <p:cNvPicPr>
            <a:picLocks noChangeAspect="1"/>
          </p:cNvPicPr>
          <p:nvPr/>
        </p:nvPicPr>
        <p:blipFill>
          <a:blip r:embed="rId6">
            <a:alphaModFix amt="47000"/>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3944393">
            <a:off x="-4763399" y="-6895214"/>
            <a:ext cx="12269998" cy="12269998"/>
          </a:xfrm>
          <a:prstGeom prst="rect">
            <a:avLst/>
          </a:prstGeom>
        </p:spPr>
      </p:pic>
      <p:sp>
        <p:nvSpPr>
          <p:cNvPr id="6" name="TextBox 6"/>
          <p:cNvSpPr txBox="1"/>
          <p:nvPr/>
        </p:nvSpPr>
        <p:spPr>
          <a:xfrm>
            <a:off x="2200922" y="800396"/>
            <a:ext cx="13886155" cy="923330"/>
          </a:xfrm>
          <a:prstGeom prst="rect">
            <a:avLst/>
          </a:prstGeom>
        </p:spPr>
        <p:txBody>
          <a:bodyPr lIns="0" tIns="0" rIns="0" bIns="0" rtlCol="0" anchor="t">
            <a:spAutoFit/>
          </a:bodyPr>
          <a:lstStyle/>
          <a:p>
            <a:pPr algn="ctr">
              <a:lnSpc>
                <a:spcPts val="7200"/>
              </a:lnSpc>
            </a:pPr>
            <a:r>
              <a:rPr lang="en-US" sz="7200" spc="-244" dirty="0">
                <a:solidFill>
                  <a:schemeClr val="accent4">
                    <a:lumMod val="50000"/>
                  </a:schemeClr>
                </a:solidFill>
                <a:latin typeface="Montserrat Semi-Bold Bold"/>
              </a:rPr>
              <a:t>Statistika 2022</a:t>
            </a:r>
          </a:p>
        </p:txBody>
      </p:sp>
      <p:pic>
        <p:nvPicPr>
          <p:cNvPr id="8" name="Attēls 7">
            <a:extLst>
              <a:ext uri="{FF2B5EF4-FFF2-40B4-BE49-F238E27FC236}">
                <a16:creationId xmlns:a16="http://schemas.microsoft.com/office/drawing/2014/main" id="{7F6B1321-5D98-4BA5-9325-AF455A5304FD}"/>
              </a:ext>
            </a:extLst>
          </p:cNvPr>
          <p:cNvPicPr>
            <a:picLocks noChangeAspect="1"/>
          </p:cNvPicPr>
          <p:nvPr/>
        </p:nvPicPr>
        <p:blipFill rotWithShape="1">
          <a:blip r:embed="rId8">
            <a:extLst>
              <a:ext uri="{28A0092B-C50C-407E-A947-70E740481C1C}">
                <a14:useLocalDpi xmlns:a14="http://schemas.microsoft.com/office/drawing/2010/main" val="0"/>
              </a:ext>
            </a:extLst>
          </a:blip>
          <a:srcRect t="21852" b="28514"/>
          <a:stretch/>
        </p:blipFill>
        <p:spPr>
          <a:xfrm>
            <a:off x="913062" y="1777255"/>
            <a:ext cx="17145000" cy="85097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EF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7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21257">
            <a:off x="6463472" y="-10178934"/>
            <a:ext cx="12199733" cy="12199733"/>
          </a:xfrm>
          <a:prstGeom prst="rect">
            <a:avLst/>
          </a:prstGeom>
        </p:spPr>
      </p:pic>
      <p:pic>
        <p:nvPicPr>
          <p:cNvPr id="3" name="Picture 3"/>
          <p:cNvPicPr>
            <a:picLocks noChangeAspect="1"/>
          </p:cNvPicPr>
          <p:nvPr/>
        </p:nvPicPr>
        <p:blipFill>
          <a:blip r:embed="rId5">
            <a:alphaModFix amt="47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08834">
            <a:off x="9614724" y="3549876"/>
            <a:ext cx="15289153" cy="15289153"/>
          </a:xfrm>
          <a:prstGeom prst="rect">
            <a:avLst/>
          </a:prstGeom>
        </p:spPr>
      </p:pic>
      <p:pic>
        <p:nvPicPr>
          <p:cNvPr id="4" name="Picture 4"/>
          <p:cNvPicPr>
            <a:picLocks noChangeAspect="1"/>
          </p:cNvPicPr>
          <p:nvPr/>
        </p:nvPicPr>
        <p:blipFill>
          <a:blip r:embed="rId7">
            <a:alphaModFix amt="47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944393">
            <a:off x="-4763399" y="-6895214"/>
            <a:ext cx="12269998" cy="12269998"/>
          </a:xfrm>
          <a:prstGeom prst="rect">
            <a:avLst/>
          </a:prstGeom>
        </p:spPr>
      </p:pic>
      <p:sp>
        <p:nvSpPr>
          <p:cNvPr id="6" name="TextBox 6"/>
          <p:cNvSpPr txBox="1"/>
          <p:nvPr/>
        </p:nvSpPr>
        <p:spPr>
          <a:xfrm>
            <a:off x="2200922" y="800396"/>
            <a:ext cx="13886155" cy="923330"/>
          </a:xfrm>
          <a:prstGeom prst="rect">
            <a:avLst/>
          </a:prstGeom>
        </p:spPr>
        <p:txBody>
          <a:bodyPr lIns="0" tIns="0" rIns="0" bIns="0" rtlCol="0" anchor="t">
            <a:spAutoFit/>
          </a:bodyPr>
          <a:lstStyle/>
          <a:p>
            <a:pPr algn="ctr">
              <a:lnSpc>
                <a:spcPts val="7200"/>
              </a:lnSpc>
            </a:pPr>
            <a:r>
              <a:rPr lang="lv-LV" sz="7200" spc="-244" dirty="0">
                <a:solidFill>
                  <a:schemeClr val="accent4">
                    <a:lumMod val="50000"/>
                  </a:schemeClr>
                </a:solidFill>
                <a:latin typeface="Montserrat Semi-Bold Bold"/>
              </a:rPr>
              <a:t>Budžets </a:t>
            </a:r>
            <a:endParaRPr lang="en-US" sz="7200" spc="-244" dirty="0">
              <a:solidFill>
                <a:schemeClr val="accent4">
                  <a:lumMod val="50000"/>
                </a:schemeClr>
              </a:solidFill>
              <a:latin typeface="Montserrat Semi-Bold Bold"/>
            </a:endParaRPr>
          </a:p>
        </p:txBody>
      </p:sp>
      <p:graphicFrame>
        <p:nvGraphicFramePr>
          <p:cNvPr id="7" name="Tabula 6">
            <a:extLst>
              <a:ext uri="{FF2B5EF4-FFF2-40B4-BE49-F238E27FC236}">
                <a16:creationId xmlns:a16="http://schemas.microsoft.com/office/drawing/2014/main" id="{F86EA92A-99A0-4AA6-A5F4-DA20FE9760FF}"/>
              </a:ext>
            </a:extLst>
          </p:cNvPr>
          <p:cNvGraphicFramePr>
            <a:graphicFrameLocks noGrp="1"/>
          </p:cNvGraphicFramePr>
          <p:nvPr>
            <p:extLst>
              <p:ext uri="{D42A27DB-BD31-4B8C-83A1-F6EECF244321}">
                <p14:modId xmlns:p14="http://schemas.microsoft.com/office/powerpoint/2010/main" val="462949701"/>
              </p:ext>
            </p:extLst>
          </p:nvPr>
        </p:nvGraphicFramePr>
        <p:xfrm>
          <a:off x="3047999" y="2236804"/>
          <a:ext cx="12192000" cy="6987945"/>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545870115"/>
                    </a:ext>
                  </a:extLst>
                </a:gridCol>
                <a:gridCol w="3048000">
                  <a:extLst>
                    <a:ext uri="{9D8B030D-6E8A-4147-A177-3AD203B41FA5}">
                      <a16:colId xmlns:a16="http://schemas.microsoft.com/office/drawing/2014/main" val="637033908"/>
                    </a:ext>
                  </a:extLst>
                </a:gridCol>
                <a:gridCol w="3048000">
                  <a:extLst>
                    <a:ext uri="{9D8B030D-6E8A-4147-A177-3AD203B41FA5}">
                      <a16:colId xmlns:a16="http://schemas.microsoft.com/office/drawing/2014/main" val="2592343948"/>
                    </a:ext>
                  </a:extLst>
                </a:gridCol>
                <a:gridCol w="3048000">
                  <a:extLst>
                    <a:ext uri="{9D8B030D-6E8A-4147-A177-3AD203B41FA5}">
                      <a16:colId xmlns:a16="http://schemas.microsoft.com/office/drawing/2014/main" val="2848292150"/>
                    </a:ext>
                  </a:extLst>
                </a:gridCol>
              </a:tblGrid>
              <a:tr h="1306496">
                <a:tc>
                  <a:txBody>
                    <a:bodyPr/>
                    <a:lstStyle/>
                    <a:p>
                      <a:endParaRPr lang="lv-LV"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dirty="0"/>
                        <a:t>2022.g. plāns (EUR)</a:t>
                      </a:r>
                    </a:p>
                    <a:p>
                      <a:pPr algn="ctr"/>
                      <a:endParaRPr lang="lv-LV" sz="32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3200" dirty="0"/>
                        <a:t>2023.g. projekts (EUR)</a:t>
                      </a:r>
                    </a:p>
                    <a:p>
                      <a:pPr algn="ctr"/>
                      <a:endParaRPr lang="lv-LV" sz="3200" dirty="0"/>
                    </a:p>
                  </a:txBody>
                  <a:tcPr/>
                </a:tc>
                <a:tc>
                  <a:txBody>
                    <a:bodyPr/>
                    <a:lstStyle/>
                    <a:p>
                      <a:pPr algn="ctr"/>
                      <a:r>
                        <a:rPr lang="lv-LV" sz="3200" dirty="0"/>
                        <a:t>+ / - (EUR)</a:t>
                      </a:r>
                    </a:p>
                  </a:txBody>
                  <a:tcPr/>
                </a:tc>
                <a:extLst>
                  <a:ext uri="{0D108BD9-81ED-4DB2-BD59-A6C34878D82A}">
                    <a16:rowId xmlns:a16="http://schemas.microsoft.com/office/drawing/2014/main" val="1046448203"/>
                  </a:ext>
                </a:extLst>
              </a:tr>
              <a:tr h="1211715">
                <a:tc>
                  <a:txBody>
                    <a:bodyPr/>
                    <a:lstStyle/>
                    <a:p>
                      <a:r>
                        <a:rPr lang="lv-LV" sz="2800" b="1" dirty="0"/>
                        <a:t>Budžeta izdevumi kopā</a:t>
                      </a:r>
                    </a:p>
                  </a:txBody>
                  <a:tcPr/>
                </a:tc>
                <a:tc>
                  <a:txBody>
                    <a:bodyPr/>
                    <a:lstStyle/>
                    <a:p>
                      <a:r>
                        <a:rPr lang="lv-LV" sz="2800" b="1" dirty="0"/>
                        <a:t>11 190 503</a:t>
                      </a:r>
                    </a:p>
                  </a:txBody>
                  <a:tcPr/>
                </a:tc>
                <a:tc>
                  <a:txBody>
                    <a:bodyPr/>
                    <a:lstStyle/>
                    <a:p>
                      <a:r>
                        <a:rPr lang="lv-LV" sz="2800" b="1" dirty="0"/>
                        <a:t>12 296 527</a:t>
                      </a:r>
                    </a:p>
                  </a:txBody>
                  <a:tcPr/>
                </a:tc>
                <a:tc>
                  <a:txBody>
                    <a:bodyPr/>
                    <a:lstStyle/>
                    <a:p>
                      <a:r>
                        <a:rPr lang="lv-LV" sz="2800" b="1" dirty="0"/>
                        <a:t>+ 1 106 024</a:t>
                      </a:r>
                    </a:p>
                  </a:txBody>
                  <a:tcPr/>
                </a:tc>
                <a:extLst>
                  <a:ext uri="{0D108BD9-81ED-4DB2-BD59-A6C34878D82A}">
                    <a16:rowId xmlns:a16="http://schemas.microsoft.com/office/drawing/2014/main" val="456271350"/>
                  </a:ext>
                </a:extLst>
              </a:tr>
              <a:tr h="1211715">
                <a:tc>
                  <a:txBody>
                    <a:bodyPr/>
                    <a:lstStyle/>
                    <a:p>
                      <a:r>
                        <a:rPr lang="lv-LV" sz="2800" i="1" dirty="0"/>
                        <a:t>- Atlīdzība</a:t>
                      </a:r>
                    </a:p>
                  </a:txBody>
                  <a:tcPr/>
                </a:tc>
                <a:tc>
                  <a:txBody>
                    <a:bodyPr/>
                    <a:lstStyle/>
                    <a:p>
                      <a:r>
                        <a:rPr lang="lv-LV" sz="2800" i="1" dirty="0"/>
                        <a:t>9 456 278</a:t>
                      </a:r>
                    </a:p>
                  </a:txBody>
                  <a:tcPr/>
                </a:tc>
                <a:tc>
                  <a:txBody>
                    <a:bodyPr/>
                    <a:lstStyle/>
                    <a:p>
                      <a:r>
                        <a:rPr lang="lv-LV" sz="2800" i="1" dirty="0"/>
                        <a:t>9 887 474</a:t>
                      </a:r>
                    </a:p>
                  </a:txBody>
                  <a:tcPr/>
                </a:tc>
                <a:tc>
                  <a:txBody>
                    <a:bodyPr/>
                    <a:lstStyle/>
                    <a:p>
                      <a:r>
                        <a:rPr lang="lv-LV" sz="2800" i="1" dirty="0"/>
                        <a:t>+ 431 196</a:t>
                      </a:r>
                    </a:p>
                  </a:txBody>
                  <a:tcPr/>
                </a:tc>
                <a:extLst>
                  <a:ext uri="{0D108BD9-81ED-4DB2-BD59-A6C34878D82A}">
                    <a16:rowId xmlns:a16="http://schemas.microsoft.com/office/drawing/2014/main" val="2433828593"/>
                  </a:ext>
                </a:extLst>
              </a:tr>
              <a:tr h="1211715">
                <a:tc>
                  <a:txBody>
                    <a:bodyPr/>
                    <a:lstStyle/>
                    <a:p>
                      <a:r>
                        <a:rPr lang="lv-LV" sz="2800" i="1" dirty="0"/>
                        <a:t>- Preces un pakalpojumi</a:t>
                      </a:r>
                    </a:p>
                  </a:txBody>
                  <a:tcPr/>
                </a:tc>
                <a:tc>
                  <a:txBody>
                    <a:bodyPr/>
                    <a:lstStyle/>
                    <a:p>
                      <a:r>
                        <a:rPr lang="lv-LV" sz="2800" i="1" dirty="0"/>
                        <a:t>1 730 431</a:t>
                      </a:r>
                    </a:p>
                  </a:txBody>
                  <a:tcPr/>
                </a:tc>
                <a:tc>
                  <a:txBody>
                    <a:bodyPr/>
                    <a:lstStyle/>
                    <a:p>
                      <a:r>
                        <a:rPr lang="lv-LV" sz="2800" i="1" dirty="0"/>
                        <a:t>2 283 688</a:t>
                      </a:r>
                    </a:p>
                  </a:txBody>
                  <a:tcPr/>
                </a:tc>
                <a:tc>
                  <a:txBody>
                    <a:bodyPr/>
                    <a:lstStyle/>
                    <a:p>
                      <a:r>
                        <a:rPr lang="lv-LV" sz="2800" i="1" dirty="0"/>
                        <a:t>+ 674 828</a:t>
                      </a:r>
                    </a:p>
                  </a:txBody>
                  <a:tcPr/>
                </a:tc>
                <a:extLst>
                  <a:ext uri="{0D108BD9-81ED-4DB2-BD59-A6C34878D82A}">
                    <a16:rowId xmlns:a16="http://schemas.microsoft.com/office/drawing/2014/main" val="3581184247"/>
                  </a:ext>
                </a:extLst>
              </a:tr>
              <a:tr h="1710684">
                <a:tc>
                  <a:txBody>
                    <a:bodyPr/>
                    <a:lstStyle/>
                    <a:p>
                      <a:r>
                        <a:rPr lang="lv-LV" sz="2800" i="1" dirty="0"/>
                        <a:t>- Starptautiskā sadarbība (dalības maksas CEP un EFRJ)</a:t>
                      </a:r>
                    </a:p>
                  </a:txBody>
                  <a:tcPr/>
                </a:tc>
                <a:tc>
                  <a:txBody>
                    <a:bodyPr/>
                    <a:lstStyle/>
                    <a:p>
                      <a:r>
                        <a:rPr lang="lv-LV" sz="2800" i="1" dirty="0"/>
                        <a:t>3 794</a:t>
                      </a:r>
                    </a:p>
                  </a:txBody>
                  <a:tcPr/>
                </a:tc>
                <a:tc>
                  <a:txBody>
                    <a:bodyPr/>
                    <a:lstStyle/>
                    <a:p>
                      <a:r>
                        <a:rPr lang="lv-LV" sz="2800" i="1" dirty="0"/>
                        <a:t>3 794</a:t>
                      </a:r>
                    </a:p>
                  </a:txBody>
                  <a:tcPr/>
                </a:tc>
                <a:tc>
                  <a:txBody>
                    <a:bodyPr/>
                    <a:lstStyle/>
                    <a:p>
                      <a:r>
                        <a:rPr lang="lv-LV" sz="2800" i="1" dirty="0"/>
                        <a:t>0</a:t>
                      </a:r>
                    </a:p>
                  </a:txBody>
                  <a:tcPr/>
                </a:tc>
                <a:extLst>
                  <a:ext uri="{0D108BD9-81ED-4DB2-BD59-A6C34878D82A}">
                    <a16:rowId xmlns:a16="http://schemas.microsoft.com/office/drawing/2014/main" val="1320539692"/>
                  </a:ext>
                </a:extLst>
              </a:tr>
            </a:tbl>
          </a:graphicData>
        </a:graphic>
      </p:graphicFrame>
    </p:spTree>
    <p:extLst>
      <p:ext uri="{BB962C8B-B14F-4D97-AF65-F5344CB8AC3E}">
        <p14:creationId xmlns:p14="http://schemas.microsoft.com/office/powerpoint/2010/main" val="4236651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7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21257">
            <a:off x="6463472" y="-10178934"/>
            <a:ext cx="12199733" cy="12199733"/>
          </a:xfrm>
          <a:prstGeom prst="rect">
            <a:avLst/>
          </a:prstGeom>
        </p:spPr>
      </p:pic>
      <p:pic>
        <p:nvPicPr>
          <p:cNvPr id="3" name="Picture 3"/>
          <p:cNvPicPr>
            <a:picLocks noChangeAspect="1"/>
          </p:cNvPicPr>
          <p:nvPr/>
        </p:nvPicPr>
        <p:blipFill>
          <a:blip r:embed="rId5">
            <a:alphaModFix amt="47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08834">
            <a:off x="9614724" y="3549876"/>
            <a:ext cx="15289153" cy="15289153"/>
          </a:xfrm>
          <a:prstGeom prst="rect">
            <a:avLst/>
          </a:prstGeom>
        </p:spPr>
      </p:pic>
      <p:pic>
        <p:nvPicPr>
          <p:cNvPr id="4" name="Picture 4"/>
          <p:cNvPicPr>
            <a:picLocks noChangeAspect="1"/>
          </p:cNvPicPr>
          <p:nvPr/>
        </p:nvPicPr>
        <p:blipFill>
          <a:blip r:embed="rId7">
            <a:alphaModFix amt="47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944393">
            <a:off x="-4802838" y="-6974537"/>
            <a:ext cx="12269998" cy="12269998"/>
          </a:xfrm>
          <a:prstGeom prst="rect">
            <a:avLst/>
          </a:prstGeom>
        </p:spPr>
      </p:pic>
      <p:sp>
        <p:nvSpPr>
          <p:cNvPr id="6" name="TextBox 6"/>
          <p:cNvSpPr txBox="1"/>
          <p:nvPr/>
        </p:nvSpPr>
        <p:spPr>
          <a:xfrm>
            <a:off x="2200922" y="800396"/>
            <a:ext cx="13886155" cy="923330"/>
          </a:xfrm>
          <a:prstGeom prst="rect">
            <a:avLst/>
          </a:prstGeom>
        </p:spPr>
        <p:txBody>
          <a:bodyPr lIns="0" tIns="0" rIns="0" bIns="0" rtlCol="0" anchor="t">
            <a:spAutoFit/>
          </a:bodyPr>
          <a:lstStyle/>
          <a:p>
            <a:pPr algn="ctr">
              <a:lnSpc>
                <a:spcPts val="7200"/>
              </a:lnSpc>
            </a:pPr>
            <a:r>
              <a:rPr lang="lv-LV" sz="7200" spc="-244" dirty="0">
                <a:solidFill>
                  <a:schemeClr val="accent4">
                    <a:lumMod val="50000"/>
                  </a:schemeClr>
                </a:solidFill>
                <a:latin typeface="Montserrat Semi-Bold Bold"/>
              </a:rPr>
              <a:t>Budžeta palielinājums (2023)</a:t>
            </a:r>
            <a:endParaRPr lang="en-US" sz="7200" spc="-244" dirty="0">
              <a:solidFill>
                <a:schemeClr val="accent4">
                  <a:lumMod val="50000"/>
                </a:schemeClr>
              </a:solidFill>
              <a:latin typeface="Montserrat Semi-Bold Bold"/>
            </a:endParaRPr>
          </a:p>
        </p:txBody>
      </p:sp>
      <p:graphicFrame>
        <p:nvGraphicFramePr>
          <p:cNvPr id="7" name="Tabula 6">
            <a:extLst>
              <a:ext uri="{FF2B5EF4-FFF2-40B4-BE49-F238E27FC236}">
                <a16:creationId xmlns:a16="http://schemas.microsoft.com/office/drawing/2014/main" id="{F86EA92A-99A0-4AA6-A5F4-DA20FE9760FF}"/>
              </a:ext>
            </a:extLst>
          </p:cNvPr>
          <p:cNvGraphicFramePr>
            <a:graphicFrameLocks noGrp="1"/>
          </p:cNvGraphicFramePr>
          <p:nvPr>
            <p:extLst>
              <p:ext uri="{D42A27DB-BD31-4B8C-83A1-F6EECF244321}">
                <p14:modId xmlns:p14="http://schemas.microsoft.com/office/powerpoint/2010/main" val="2247074807"/>
              </p:ext>
            </p:extLst>
          </p:nvPr>
        </p:nvGraphicFramePr>
        <p:xfrm>
          <a:off x="2264229" y="1971630"/>
          <a:ext cx="13801077" cy="8031919"/>
        </p:xfrm>
        <a:graphic>
          <a:graphicData uri="http://schemas.openxmlformats.org/drawingml/2006/table">
            <a:tbl>
              <a:tblPr firstRow="1" bandRow="1">
                <a:tableStyleId>{5C22544A-7EE6-4342-B048-85BDC9FD1C3A}</a:tableStyleId>
              </a:tblPr>
              <a:tblGrid>
                <a:gridCol w="10820400">
                  <a:extLst>
                    <a:ext uri="{9D8B030D-6E8A-4147-A177-3AD203B41FA5}">
                      <a16:colId xmlns:a16="http://schemas.microsoft.com/office/drawing/2014/main" val="545870115"/>
                    </a:ext>
                  </a:extLst>
                </a:gridCol>
                <a:gridCol w="2980677">
                  <a:extLst>
                    <a:ext uri="{9D8B030D-6E8A-4147-A177-3AD203B41FA5}">
                      <a16:colId xmlns:a16="http://schemas.microsoft.com/office/drawing/2014/main" val="2848292150"/>
                    </a:ext>
                  </a:extLst>
                </a:gridCol>
              </a:tblGrid>
              <a:tr h="1007352">
                <a:tc>
                  <a:txBody>
                    <a:bodyPr/>
                    <a:lstStyle/>
                    <a:p>
                      <a:pPr algn="l"/>
                      <a:r>
                        <a:rPr lang="lv-LV" sz="3200" dirty="0"/>
                        <a:t>Pasākums</a:t>
                      </a:r>
                    </a:p>
                  </a:txBody>
                  <a:tcPr/>
                </a:tc>
                <a:tc>
                  <a:txBody>
                    <a:bodyPr/>
                    <a:lstStyle/>
                    <a:p>
                      <a:pPr algn="ctr"/>
                      <a:r>
                        <a:rPr lang="lv-LV" sz="3200" dirty="0"/>
                        <a:t>Palielinājums (EUR)</a:t>
                      </a:r>
                    </a:p>
                  </a:txBody>
                  <a:tcPr/>
                </a:tc>
                <a:extLst>
                  <a:ext uri="{0D108BD9-81ED-4DB2-BD59-A6C34878D82A}">
                    <a16:rowId xmlns:a16="http://schemas.microsoft.com/office/drawing/2014/main" val="1046448203"/>
                  </a:ext>
                </a:extLst>
              </a:tr>
              <a:tr h="892226">
                <a:tc>
                  <a:txBody>
                    <a:bodyPr/>
                    <a:lstStyle/>
                    <a:p>
                      <a:r>
                        <a:rPr lang="lv-LV" sz="2600" b="1" dirty="0"/>
                        <a:t>Izdevumi kopā</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600" b="1" dirty="0"/>
                        <a:t> 1 106 024</a:t>
                      </a:r>
                    </a:p>
                    <a:p>
                      <a:endParaRPr lang="lv-LV" sz="2600" b="1" dirty="0"/>
                    </a:p>
                  </a:txBody>
                  <a:tcPr/>
                </a:tc>
                <a:extLst>
                  <a:ext uri="{0D108BD9-81ED-4DB2-BD59-A6C34878D82A}">
                    <a16:rowId xmlns:a16="http://schemas.microsoft.com/office/drawing/2014/main" val="63374543"/>
                  </a:ext>
                </a:extLst>
              </a:tr>
              <a:tr h="892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600" b="0" i="0" u="none" strike="noStrike" kern="1200" baseline="0" dirty="0">
                          <a:solidFill>
                            <a:schemeClr val="dk1"/>
                          </a:solidFill>
                          <a:latin typeface="+mn-lt"/>
                          <a:ea typeface="+mn-ea"/>
                          <a:cs typeface="+mn-cs"/>
                        </a:rPr>
                        <a:t>Valsts pārvaldes kapacitātes stiprināšana, nodrošinot stratēģiski svarīgo amata grupu atlīdzību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600" b="0" i="0" u="none" strike="noStrike" kern="1200" baseline="0" dirty="0">
                          <a:solidFill>
                            <a:schemeClr val="dk1"/>
                          </a:solidFill>
                          <a:latin typeface="+mn-lt"/>
                          <a:ea typeface="+mn-ea"/>
                          <a:cs typeface="+mn-cs"/>
                        </a:rPr>
                        <a:t>162 217 	</a:t>
                      </a:r>
                    </a:p>
                    <a:p>
                      <a:endParaRPr lang="lv-LV" sz="2600" b="1" dirty="0"/>
                    </a:p>
                  </a:txBody>
                  <a:tcPr/>
                </a:tc>
                <a:extLst>
                  <a:ext uri="{0D108BD9-81ED-4DB2-BD59-A6C34878D82A}">
                    <a16:rowId xmlns:a16="http://schemas.microsoft.com/office/drawing/2014/main" val="456271350"/>
                  </a:ext>
                </a:extLst>
              </a:tr>
              <a:tr h="892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600" b="0" i="0" u="none" strike="noStrike" kern="1200" baseline="0" dirty="0">
                          <a:solidFill>
                            <a:schemeClr val="dk1"/>
                          </a:solidFill>
                          <a:latin typeface="+mn-lt"/>
                          <a:ea typeface="+mn-ea"/>
                          <a:cs typeface="+mn-cs"/>
                        </a:rPr>
                        <a:t>E-lietas platformas koplietošanas risinājuma uzturēšana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600" b="0" i="0" u="none" strike="noStrike" kern="1200" baseline="0" dirty="0">
                          <a:solidFill>
                            <a:schemeClr val="dk1"/>
                          </a:solidFill>
                          <a:latin typeface="+mn-lt"/>
                          <a:ea typeface="+mn-ea"/>
                          <a:cs typeface="+mn-cs"/>
                        </a:rPr>
                        <a:t>216 959 	</a:t>
                      </a:r>
                    </a:p>
                    <a:p>
                      <a:endParaRPr lang="lv-LV" sz="2600" i="1" dirty="0"/>
                    </a:p>
                  </a:txBody>
                  <a:tcPr/>
                </a:tc>
                <a:extLst>
                  <a:ext uri="{0D108BD9-81ED-4DB2-BD59-A6C34878D82A}">
                    <a16:rowId xmlns:a16="http://schemas.microsoft.com/office/drawing/2014/main" val="2433828593"/>
                  </a:ext>
                </a:extLst>
              </a:tr>
              <a:tr h="1295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600" b="0" i="0" u="none" strike="noStrike" kern="1200" baseline="0" dirty="0">
                          <a:solidFill>
                            <a:schemeClr val="dk1"/>
                          </a:solidFill>
                          <a:latin typeface="+mn-lt"/>
                          <a:ea typeface="+mn-ea"/>
                          <a:cs typeface="+mn-cs"/>
                        </a:rPr>
                        <a:t>Finansējums daļējai izdevumu pieauguma energoresursiem kompensēšanai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2600" b="0" i="0" u="none" strike="noStrike" kern="1200" baseline="0" dirty="0">
                          <a:solidFill>
                            <a:schemeClr val="dk1"/>
                          </a:solidFill>
                          <a:latin typeface="+mn-lt"/>
                          <a:ea typeface="+mn-ea"/>
                          <a:cs typeface="+mn-cs"/>
                        </a:rPr>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600" b="0" i="0" u="none" strike="noStrike" kern="1200" baseline="0" dirty="0">
                          <a:solidFill>
                            <a:schemeClr val="dk1"/>
                          </a:solidFill>
                          <a:latin typeface="+mn-lt"/>
                          <a:ea typeface="+mn-ea"/>
                          <a:cs typeface="+mn-cs"/>
                        </a:rPr>
                        <a:t>37 619 	</a:t>
                      </a:r>
                    </a:p>
                    <a:p>
                      <a:endParaRPr lang="lv-LV" sz="2600" i="1" dirty="0"/>
                    </a:p>
                  </a:txBody>
                  <a:tcPr/>
                </a:tc>
                <a:extLst>
                  <a:ext uri="{0D108BD9-81ED-4DB2-BD59-A6C34878D82A}">
                    <a16:rowId xmlns:a16="http://schemas.microsoft.com/office/drawing/2014/main" val="3581184247"/>
                  </a:ext>
                </a:extLst>
              </a:tr>
              <a:tr h="16981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600" b="0" i="0" u="none" strike="noStrike" kern="1200" baseline="0" dirty="0">
                          <a:solidFill>
                            <a:schemeClr val="dk1"/>
                          </a:solidFill>
                          <a:latin typeface="+mn-lt"/>
                          <a:ea typeface="+mn-ea"/>
                          <a:cs typeface="+mn-cs"/>
                        </a:rPr>
                        <a:t>Izdevumu pārdale (t.sk. piecas amata vietas) no IZM , lai nodrošinātu jaunā audzinoša rakstura piespiedu līdzekļa – probācijas novērošanu – īstenošanu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2600" b="0" i="0" u="none" strike="noStrike" kern="1200" baseline="0" dirty="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600" b="0" i="0" u="none" strike="noStrike" kern="1200" baseline="0" dirty="0">
                          <a:solidFill>
                            <a:schemeClr val="dk1"/>
                          </a:solidFill>
                          <a:latin typeface="+mn-lt"/>
                          <a:ea typeface="+mn-ea"/>
                          <a:cs typeface="+mn-cs"/>
                        </a:rPr>
                        <a:t>623 047 	</a:t>
                      </a:r>
                    </a:p>
                    <a:p>
                      <a:endParaRPr lang="lv-LV" sz="2600" i="1" dirty="0"/>
                    </a:p>
                  </a:txBody>
                  <a:tcPr/>
                </a:tc>
                <a:extLst>
                  <a:ext uri="{0D108BD9-81ED-4DB2-BD59-A6C34878D82A}">
                    <a16:rowId xmlns:a16="http://schemas.microsoft.com/office/drawing/2014/main" val="1320539692"/>
                  </a:ext>
                </a:extLst>
              </a:tr>
              <a:tr h="12951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600" b="0" i="0" u="none" strike="noStrike" kern="1200" baseline="0" dirty="0">
                          <a:solidFill>
                            <a:schemeClr val="dk1"/>
                          </a:solidFill>
                          <a:latin typeface="+mn-lt"/>
                          <a:ea typeface="+mn-ea"/>
                          <a:cs typeface="+mn-cs"/>
                        </a:rPr>
                        <a:t>Iekšējā līdzekļu pārdale (t.sk. trīs amata vietas) no apakšprogrammas 04.01.00 “Ieslodzījuma vietas” saistībā ar elektroniskās uzraudzības darbības nodrošināšanu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2600" b="0" i="0" u="none" strike="noStrike" kern="1200" baseline="0" dirty="0">
                          <a:solidFill>
                            <a:schemeClr val="dk1"/>
                          </a:solidFill>
                          <a:latin typeface="+mn-lt"/>
                          <a:ea typeface="+mn-ea"/>
                          <a:cs typeface="+mn-cs"/>
                        </a:rPr>
                        <a:t>66 182 	</a:t>
                      </a:r>
                    </a:p>
                    <a:p>
                      <a:endParaRPr lang="lv-LV" sz="2600" i="1" dirty="0"/>
                    </a:p>
                  </a:txBody>
                  <a:tcPr/>
                </a:tc>
                <a:extLst>
                  <a:ext uri="{0D108BD9-81ED-4DB2-BD59-A6C34878D82A}">
                    <a16:rowId xmlns:a16="http://schemas.microsoft.com/office/drawing/2014/main" val="1543747558"/>
                  </a:ext>
                </a:extLst>
              </a:tr>
            </a:tbl>
          </a:graphicData>
        </a:graphic>
      </p:graphicFrame>
    </p:spTree>
    <p:extLst>
      <p:ext uri="{BB962C8B-B14F-4D97-AF65-F5344CB8AC3E}">
        <p14:creationId xmlns:p14="http://schemas.microsoft.com/office/powerpoint/2010/main" val="257910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7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21257">
            <a:off x="6463472" y="-10178934"/>
            <a:ext cx="12199733" cy="12199733"/>
          </a:xfrm>
          <a:prstGeom prst="rect">
            <a:avLst/>
          </a:prstGeom>
        </p:spPr>
      </p:pic>
      <p:pic>
        <p:nvPicPr>
          <p:cNvPr id="3" name="Picture 3"/>
          <p:cNvPicPr>
            <a:picLocks noChangeAspect="1"/>
          </p:cNvPicPr>
          <p:nvPr/>
        </p:nvPicPr>
        <p:blipFill>
          <a:blip r:embed="rId5">
            <a:alphaModFix amt="47000"/>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8708834">
            <a:off x="9614724" y="3549876"/>
            <a:ext cx="15289153" cy="15289153"/>
          </a:xfrm>
          <a:prstGeom prst="rect">
            <a:avLst/>
          </a:prstGeom>
        </p:spPr>
      </p:pic>
      <p:pic>
        <p:nvPicPr>
          <p:cNvPr id="4" name="Picture 4"/>
          <p:cNvPicPr>
            <a:picLocks noChangeAspect="1"/>
          </p:cNvPicPr>
          <p:nvPr/>
        </p:nvPicPr>
        <p:blipFill>
          <a:blip r:embed="rId7">
            <a:alphaModFix amt="47000"/>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944393">
            <a:off x="-4802838" y="-6974537"/>
            <a:ext cx="12269998" cy="12269998"/>
          </a:xfrm>
          <a:prstGeom prst="rect">
            <a:avLst/>
          </a:prstGeom>
        </p:spPr>
      </p:pic>
      <p:sp>
        <p:nvSpPr>
          <p:cNvPr id="6" name="TextBox 6"/>
          <p:cNvSpPr txBox="1"/>
          <p:nvPr/>
        </p:nvSpPr>
        <p:spPr>
          <a:xfrm>
            <a:off x="2200922" y="800396"/>
            <a:ext cx="13886155" cy="1786964"/>
          </a:xfrm>
          <a:prstGeom prst="rect">
            <a:avLst/>
          </a:prstGeom>
        </p:spPr>
        <p:txBody>
          <a:bodyPr lIns="0" tIns="0" rIns="0" bIns="0" rtlCol="0" anchor="t">
            <a:spAutoFit/>
          </a:bodyPr>
          <a:lstStyle/>
          <a:p>
            <a:pPr algn="ctr">
              <a:lnSpc>
                <a:spcPts val="7200"/>
              </a:lnSpc>
            </a:pPr>
            <a:r>
              <a:rPr lang="lv-LV" sz="7200" spc="-244" dirty="0">
                <a:solidFill>
                  <a:schemeClr val="accent4">
                    <a:lumMod val="50000"/>
                  </a:schemeClr>
                </a:solidFill>
                <a:latin typeface="Montserrat Semi-Bold Bold"/>
              </a:rPr>
              <a:t> </a:t>
            </a:r>
            <a:r>
              <a:rPr lang="lv-LV" sz="5400" spc="-244" dirty="0">
                <a:solidFill>
                  <a:schemeClr val="accent4">
                    <a:lumMod val="50000"/>
                  </a:schemeClr>
                </a:solidFill>
                <a:latin typeface="Montserrat Semi-Bold Bold"/>
              </a:rPr>
              <a:t>Papildus darba apjoms bez finansējuma (2023)</a:t>
            </a:r>
            <a:endParaRPr lang="en-US" sz="7200" spc="-244" dirty="0">
              <a:solidFill>
                <a:schemeClr val="accent4">
                  <a:lumMod val="50000"/>
                </a:schemeClr>
              </a:solidFill>
              <a:latin typeface="Montserrat Semi-Bold Bold"/>
            </a:endParaRPr>
          </a:p>
        </p:txBody>
      </p:sp>
      <p:sp>
        <p:nvSpPr>
          <p:cNvPr id="9" name="TextBox 6">
            <a:extLst>
              <a:ext uri="{FF2B5EF4-FFF2-40B4-BE49-F238E27FC236}">
                <a16:creationId xmlns:a16="http://schemas.microsoft.com/office/drawing/2014/main" id="{94469F86-F388-4FAD-B420-0A98F38BDBAD}"/>
              </a:ext>
            </a:extLst>
          </p:cNvPr>
          <p:cNvSpPr txBox="1"/>
          <p:nvPr/>
        </p:nvSpPr>
        <p:spPr>
          <a:xfrm>
            <a:off x="1577803" y="8498614"/>
            <a:ext cx="15736639" cy="827919"/>
          </a:xfrm>
          <a:prstGeom prst="rect">
            <a:avLst/>
          </a:prstGeom>
        </p:spPr>
        <p:txBody>
          <a:bodyPr wrap="square" lIns="0" tIns="0" rIns="0" bIns="0" rtlCol="0" anchor="t">
            <a:spAutoFit/>
          </a:bodyPr>
          <a:lstStyle/>
          <a:p>
            <a:pPr algn="ctr">
              <a:lnSpc>
                <a:spcPts val="7200"/>
              </a:lnSpc>
            </a:pPr>
            <a:r>
              <a:rPr lang="lv-LV" sz="4000" b="1" spc="-244" dirty="0">
                <a:solidFill>
                  <a:schemeClr val="accent4">
                    <a:lumMod val="50000"/>
                  </a:schemeClr>
                </a:solidFill>
              </a:rPr>
              <a:t>Tiks gatavots priekšlikums par papildus finansējuma piešķiršanu 2024.gada budžetā</a:t>
            </a:r>
          </a:p>
        </p:txBody>
      </p:sp>
      <p:sp>
        <p:nvSpPr>
          <p:cNvPr id="5" name="TextBox 4">
            <a:extLst>
              <a:ext uri="{FF2B5EF4-FFF2-40B4-BE49-F238E27FC236}">
                <a16:creationId xmlns:a16="http://schemas.microsoft.com/office/drawing/2014/main" id="{0913FD44-F6CA-4785-A7B8-BAE72DE0F27B}"/>
              </a:ext>
            </a:extLst>
          </p:cNvPr>
          <p:cNvSpPr txBox="1"/>
          <p:nvPr/>
        </p:nvSpPr>
        <p:spPr>
          <a:xfrm>
            <a:off x="736716" y="3236023"/>
            <a:ext cx="7111884" cy="3555460"/>
          </a:xfrm>
          <a:prstGeom prst="rect">
            <a:avLst/>
          </a:prstGeom>
          <a:noFill/>
          <a:ln w="57150">
            <a:solidFill>
              <a:srgbClr val="FF0000"/>
            </a:solidFill>
            <a:prstDash val="dash"/>
          </a:ln>
        </p:spPr>
        <p:txBody>
          <a:bodyPr wrap="square" rtlCol="0">
            <a:spAutoFit/>
          </a:bodyPr>
          <a:lstStyle/>
          <a:p>
            <a:pPr algn="ctr">
              <a:lnSpc>
                <a:spcPct val="150000"/>
              </a:lnSpc>
              <a:spcAft>
                <a:spcPts val="1200"/>
              </a:spcAft>
            </a:pPr>
            <a:r>
              <a:rPr lang="lv-LV" sz="4400" b="1" spc="-244" dirty="0">
                <a:solidFill>
                  <a:schemeClr val="accent4">
                    <a:lumMod val="50000"/>
                  </a:schemeClr>
                </a:solidFill>
              </a:rPr>
              <a:t>‘</a:t>
            </a:r>
            <a:r>
              <a:rPr lang="lv-LV" sz="4400" b="1" spc="-244" dirty="0" err="1">
                <a:solidFill>
                  <a:schemeClr val="accent4">
                    <a:lumMod val="50000"/>
                  </a:schemeClr>
                </a:solidFill>
              </a:rPr>
              <a:t>Dzērājšoferi</a:t>
            </a:r>
            <a:r>
              <a:rPr lang="lv-LV" sz="4400" b="1" spc="-244" dirty="0">
                <a:solidFill>
                  <a:schemeClr val="accent4">
                    <a:lumMod val="50000"/>
                  </a:schemeClr>
                </a:solidFill>
              </a:rPr>
              <a:t>’ (1,5 &lt; </a:t>
            </a:r>
            <a:r>
              <a:rPr lang="lv-LV" sz="4400" dirty="0"/>
              <a:t> </a:t>
            </a:r>
            <a:r>
              <a:rPr lang="lv-LV" sz="4400" b="1" dirty="0"/>
              <a:t>‰)</a:t>
            </a:r>
            <a:endParaRPr lang="lv-LV" sz="4400" b="1" spc="-244" dirty="0">
              <a:solidFill>
                <a:schemeClr val="accent4">
                  <a:lumMod val="50000"/>
                </a:schemeClr>
              </a:solidFill>
            </a:endParaRPr>
          </a:p>
          <a:p>
            <a:pPr algn="ctr">
              <a:lnSpc>
                <a:spcPct val="150000"/>
              </a:lnSpc>
              <a:spcAft>
                <a:spcPts val="1200"/>
              </a:spcAft>
            </a:pPr>
            <a:r>
              <a:rPr lang="lv-LV" sz="3200" i="1" spc="-244" dirty="0">
                <a:solidFill>
                  <a:schemeClr val="accent4">
                    <a:lumMod val="50000"/>
                  </a:schemeClr>
                </a:solidFill>
              </a:rPr>
              <a:t>(janvāris – 53 klienti; februāris - 52)</a:t>
            </a:r>
          </a:p>
          <a:p>
            <a:pPr algn="ctr">
              <a:lnSpc>
                <a:spcPct val="150000"/>
              </a:lnSpc>
              <a:spcAft>
                <a:spcPts val="1200"/>
              </a:spcAft>
            </a:pPr>
            <a:r>
              <a:rPr lang="lv-LV" sz="3200" spc="-244" dirty="0">
                <a:solidFill>
                  <a:schemeClr val="accent4">
                    <a:lumMod val="50000"/>
                  </a:schemeClr>
                </a:solidFill>
              </a:rPr>
              <a:t>Līdz gada noslēgumam paredzami  800-1000 jaunu klientu</a:t>
            </a:r>
          </a:p>
        </p:txBody>
      </p:sp>
      <p:sp>
        <p:nvSpPr>
          <p:cNvPr id="10" name="Taisnstūris 9">
            <a:extLst>
              <a:ext uri="{FF2B5EF4-FFF2-40B4-BE49-F238E27FC236}">
                <a16:creationId xmlns:a16="http://schemas.microsoft.com/office/drawing/2014/main" id="{62D82EC0-4E51-4BB0-B58B-69747E748075}"/>
              </a:ext>
            </a:extLst>
          </p:cNvPr>
          <p:cNvSpPr/>
          <p:nvPr/>
        </p:nvSpPr>
        <p:spPr>
          <a:xfrm>
            <a:off x="9446122" y="3236023"/>
            <a:ext cx="8269971" cy="4586512"/>
          </a:xfrm>
          <a:prstGeom prst="rect">
            <a:avLst/>
          </a:prstGeom>
          <a:ln w="38100">
            <a:solidFill>
              <a:schemeClr val="tx1"/>
            </a:solidFill>
            <a:prstDash val="dash"/>
          </a:ln>
        </p:spPr>
        <p:txBody>
          <a:bodyPr wrap="square">
            <a:spAutoFit/>
          </a:bodyPr>
          <a:lstStyle/>
          <a:p>
            <a:pPr algn="ctr">
              <a:lnSpc>
                <a:spcPts val="7200"/>
              </a:lnSpc>
            </a:pPr>
            <a:r>
              <a:rPr lang="lv-LV" sz="4400" b="1" spc="-244" dirty="0">
                <a:solidFill>
                  <a:schemeClr val="accent4">
                    <a:lumMod val="50000"/>
                  </a:schemeClr>
                </a:solidFill>
              </a:rPr>
              <a:t>Pamatsods – probācijas uzraudzība</a:t>
            </a:r>
          </a:p>
          <a:p>
            <a:pPr algn="ctr">
              <a:lnSpc>
                <a:spcPts val="7200"/>
              </a:lnSpc>
            </a:pPr>
            <a:r>
              <a:rPr lang="lv-LV" sz="3200" i="1" spc="-244" dirty="0">
                <a:solidFill>
                  <a:schemeClr val="accent4">
                    <a:lumMod val="50000"/>
                  </a:schemeClr>
                </a:solidFill>
              </a:rPr>
              <a:t>Šī pamatsoda ieviešanas ietekme uz dienesta darba apjomu šobrīd nav skaidra un ir atkarīga arī no citām izstrādē esošām likumdošanas iniciatīvām</a:t>
            </a:r>
          </a:p>
          <a:p>
            <a:pPr algn="ctr">
              <a:lnSpc>
                <a:spcPts val="7200"/>
              </a:lnSpc>
            </a:pPr>
            <a:r>
              <a:rPr lang="lv-LV" sz="3200" i="1" spc="-244" dirty="0">
                <a:solidFill>
                  <a:schemeClr val="accent4">
                    <a:lumMod val="50000"/>
                  </a:schemeClr>
                </a:solidFill>
              </a:rPr>
              <a:t>(2022.gadā – 66 klienti)</a:t>
            </a:r>
          </a:p>
        </p:txBody>
      </p:sp>
    </p:spTree>
    <p:extLst>
      <p:ext uri="{BB962C8B-B14F-4D97-AF65-F5344CB8AC3E}">
        <p14:creationId xmlns:p14="http://schemas.microsoft.com/office/powerpoint/2010/main" val="208206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0EFE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8189276">
            <a:off x="7207998" y="6805646"/>
            <a:ext cx="8937933" cy="893793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123235">
            <a:off x="10935693" y="2204144"/>
            <a:ext cx="17696379" cy="17696379"/>
          </a:xfrm>
          <a:prstGeom prst="rect">
            <a:avLst/>
          </a:prstGeom>
        </p:spPr>
      </p:pic>
      <p:sp>
        <p:nvSpPr>
          <p:cNvPr id="5" name="TextBox 5"/>
          <p:cNvSpPr txBox="1"/>
          <p:nvPr/>
        </p:nvSpPr>
        <p:spPr>
          <a:xfrm>
            <a:off x="1028700" y="1285875"/>
            <a:ext cx="9051436" cy="5108078"/>
          </a:xfrm>
          <a:prstGeom prst="rect">
            <a:avLst/>
          </a:prstGeom>
        </p:spPr>
        <p:txBody>
          <a:bodyPr lIns="0" tIns="0" rIns="0" bIns="0" rtlCol="0" anchor="t">
            <a:spAutoFit/>
          </a:bodyPr>
          <a:lstStyle/>
          <a:p>
            <a:pPr>
              <a:lnSpc>
                <a:spcPts val="13230"/>
              </a:lnSpc>
            </a:pPr>
            <a:r>
              <a:rPr lang="en-US" sz="13230" spc="-449" dirty="0" err="1">
                <a:solidFill>
                  <a:schemeClr val="accent4">
                    <a:lumMod val="50000"/>
                  </a:schemeClr>
                </a:solidFill>
                <a:latin typeface="Montserrat Semi-Bold Bold"/>
              </a:rPr>
              <a:t>Paldies</a:t>
            </a:r>
            <a:r>
              <a:rPr lang="en-US" sz="13230" spc="-449" dirty="0">
                <a:solidFill>
                  <a:schemeClr val="accent4">
                    <a:lumMod val="50000"/>
                  </a:schemeClr>
                </a:solidFill>
                <a:latin typeface="Montserrat Semi-Bold Bold"/>
              </a:rPr>
              <a:t> par </a:t>
            </a:r>
            <a:r>
              <a:rPr lang="en-US" sz="13230" spc="-449" dirty="0" err="1">
                <a:solidFill>
                  <a:schemeClr val="accent4">
                    <a:lumMod val="50000"/>
                  </a:schemeClr>
                </a:solidFill>
                <a:latin typeface="Montserrat Semi-Bold Bold"/>
              </a:rPr>
              <a:t>uzmanību</a:t>
            </a:r>
            <a:r>
              <a:rPr lang="en-US" sz="13230" spc="-449" dirty="0">
                <a:solidFill>
                  <a:schemeClr val="accent4">
                    <a:lumMod val="50000"/>
                  </a:schemeClr>
                </a:solidFill>
                <a:latin typeface="Montserrat Semi-Bold Bold"/>
              </a:rPr>
              <a:t>!</a:t>
            </a:r>
          </a:p>
        </p:txBody>
      </p:sp>
      <p:pic>
        <p:nvPicPr>
          <p:cNvPr id="6" name="Picture 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28700" y="8677303"/>
            <a:ext cx="580997" cy="580997"/>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28700" y="7729439"/>
            <a:ext cx="580997" cy="580997"/>
          </a:xfrm>
          <a:prstGeom prst="rect">
            <a:avLst/>
          </a:prstGeom>
        </p:spPr>
      </p:pic>
      <p:sp>
        <p:nvSpPr>
          <p:cNvPr id="8" name="TextBox 8"/>
          <p:cNvSpPr txBox="1"/>
          <p:nvPr/>
        </p:nvSpPr>
        <p:spPr>
          <a:xfrm>
            <a:off x="1926245" y="7802757"/>
            <a:ext cx="3247071" cy="396260"/>
          </a:xfrm>
          <a:prstGeom prst="rect">
            <a:avLst/>
          </a:prstGeom>
        </p:spPr>
        <p:txBody>
          <a:bodyPr lIns="0" tIns="0" rIns="0" bIns="0" rtlCol="0" anchor="t">
            <a:spAutoFit/>
          </a:bodyPr>
          <a:lstStyle/>
          <a:p>
            <a:pPr>
              <a:lnSpc>
                <a:spcPts val="3358"/>
              </a:lnSpc>
            </a:pPr>
            <a:r>
              <a:rPr lang="en-US" sz="2399">
                <a:solidFill>
                  <a:srgbClr val="2E2E2E"/>
                </a:solidFill>
                <a:latin typeface="Open Sans"/>
              </a:rPr>
              <a:t>www.vpd.gov.lv </a:t>
            </a:r>
          </a:p>
        </p:txBody>
      </p:sp>
      <p:sp>
        <p:nvSpPr>
          <p:cNvPr id="9" name="TextBox 9"/>
          <p:cNvSpPr txBox="1"/>
          <p:nvPr/>
        </p:nvSpPr>
        <p:spPr>
          <a:xfrm>
            <a:off x="1926245" y="8754499"/>
            <a:ext cx="4794862" cy="396260"/>
          </a:xfrm>
          <a:prstGeom prst="rect">
            <a:avLst/>
          </a:prstGeom>
        </p:spPr>
        <p:txBody>
          <a:bodyPr lIns="0" tIns="0" rIns="0" bIns="0" rtlCol="0" anchor="t">
            <a:spAutoFit/>
          </a:bodyPr>
          <a:lstStyle/>
          <a:p>
            <a:pPr>
              <a:lnSpc>
                <a:spcPts val="3358"/>
              </a:lnSpc>
            </a:pPr>
            <a:r>
              <a:rPr lang="en-US" sz="2399" spc="119">
                <a:solidFill>
                  <a:srgbClr val="2E2E2E"/>
                </a:solidFill>
                <a:latin typeface="Open Sans"/>
              </a:rPr>
              <a:t>pasts@vpd.gov.lv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D57A532D9BED41A498D017CDE70EC2" ma:contentTypeVersion="15" ma:contentTypeDescription="Create a new document." ma:contentTypeScope="" ma:versionID="36178ea723f113be74200df4ee20cd4c">
  <xsd:schema xmlns:xsd="http://www.w3.org/2001/XMLSchema" xmlns:xs="http://www.w3.org/2001/XMLSchema" xmlns:p="http://schemas.microsoft.com/office/2006/metadata/properties" xmlns:ns3="2edd07f9-f6cc-46db-b2dd-5c004254552c" xmlns:ns4="49766754-816f-4117-a1ba-3516f580fe69" targetNamespace="http://schemas.microsoft.com/office/2006/metadata/properties" ma:root="true" ma:fieldsID="3034a5305c17400174005c331fb37610" ns3:_="" ns4:_="">
    <xsd:import namespace="2edd07f9-f6cc-46db-b2dd-5c004254552c"/>
    <xsd:import namespace="49766754-816f-4117-a1ba-3516f580fe6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edd07f9-f6cc-46db-b2dd-5c00425455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766754-816f-4117-a1ba-3516f580fe6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2edd07f9-f6cc-46db-b2dd-5c004254552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75130A-C87F-4E90-903E-737A223C3F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edd07f9-f6cc-46db-b2dd-5c004254552c"/>
    <ds:schemaRef ds:uri="49766754-816f-4117-a1ba-3516f580fe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25C01E7-8496-47A8-A944-FA1FD513FF6C}">
  <ds:schemaRefs>
    <ds:schemaRef ds:uri="http://schemas.openxmlformats.org/package/2006/metadata/core-properties"/>
    <ds:schemaRef ds:uri="http://www.w3.org/XML/1998/namespace"/>
    <ds:schemaRef ds:uri="http://purl.org/dc/terms/"/>
    <ds:schemaRef ds:uri="http://purl.org/dc/dcmitype/"/>
    <ds:schemaRef ds:uri="49766754-816f-4117-a1ba-3516f580fe69"/>
    <ds:schemaRef ds:uri="http://schemas.microsoft.com/office/2006/documentManagement/types"/>
    <ds:schemaRef ds:uri="http://schemas.microsoft.com/office/infopath/2007/PartnerControls"/>
    <ds:schemaRef ds:uri="2edd07f9-f6cc-46db-b2dd-5c004254552c"/>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147F4438-A595-4170-B1E6-A872384E68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309</TotalTime>
  <Words>1196</Words>
  <Application>Microsoft Office PowerPoint</Application>
  <PresentationFormat>Pielāgots</PresentationFormat>
  <Paragraphs>108</Paragraphs>
  <Slides>8</Slides>
  <Notes>3</Notes>
  <HiddenSlides>0</HiddenSlides>
  <MMClips>0</MMClips>
  <ScaleCrop>false</ScaleCrop>
  <HeadingPairs>
    <vt:vector size="6" baseType="variant">
      <vt:variant>
        <vt:lpstr>Lietotie fonti</vt:lpstr>
      </vt:variant>
      <vt:variant>
        <vt:i4>10</vt:i4>
      </vt:variant>
      <vt:variant>
        <vt:lpstr>Dizains</vt:lpstr>
      </vt:variant>
      <vt:variant>
        <vt:i4>2</vt:i4>
      </vt:variant>
      <vt:variant>
        <vt:lpstr>Slaidu virsraksti</vt:lpstr>
      </vt:variant>
      <vt:variant>
        <vt:i4>8</vt:i4>
      </vt:variant>
    </vt:vector>
  </HeadingPairs>
  <TitlesOfParts>
    <vt:vector size="20" baseType="lpstr">
      <vt:lpstr>Open Sans Bold</vt:lpstr>
      <vt:lpstr>Open Sans</vt:lpstr>
      <vt:lpstr>Montserrat</vt:lpstr>
      <vt:lpstr>Calibri</vt:lpstr>
      <vt:lpstr>Roboto</vt:lpstr>
      <vt:lpstr>Montserrat Semi-Bold Bold</vt:lpstr>
      <vt:lpstr>Montserrat Semi-Bold</vt:lpstr>
      <vt:lpstr>Bebas Neue</vt:lpstr>
      <vt:lpstr>Times New Roman</vt:lpstr>
      <vt:lpstr>Arial</vt:lpstr>
      <vt:lpstr>Office Theme</vt:lpstr>
      <vt:lpstr>1_Office Theme</vt:lpstr>
      <vt:lpstr>2023.gada budžeta projekts</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Valsts probācijas dienests</dc:title>
  <dc:creator>Sintija Stivriņa</dc:creator>
  <cp:lastModifiedBy>Imants Jurevičius</cp:lastModifiedBy>
  <cp:revision>24</cp:revision>
  <dcterms:created xsi:type="dcterms:W3CDTF">2006-08-16T00:00:00Z</dcterms:created>
  <dcterms:modified xsi:type="dcterms:W3CDTF">2023-03-06T15:01:10Z</dcterms:modified>
  <dc:identifier>DAFXXG964LQ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0x010100C4D57A532D9BED41A498D017CDE70EC2</vt:lpwstr>
  </property>
</Properties>
</file>